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67E8-6AA9-49EB-841C-73DD209C232F}" type="datetimeFigureOut">
              <a:rPr lang="es-PE" smtClean="0"/>
              <a:t>07/07/2014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B6C1-46A6-4DC0-86EF-7B3FD6715DCB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Mis documentos\Downloads\slide-1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dor\Mis documentos\Downloads\slide-10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Downloads\slide-2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dor\Mis documentos\Downloads\slide-3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dor\Mis documentos\Downloads\slide-4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istrador\Mis documentos\Downloads\slide-5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dor\Mis documentos\Downloads\slide-6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istrador\Mis documentos\Downloads\slide-7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dor\Mis documentos\Downloads\slide-8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dor\Mis documentos\Downloads\slide-9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1</cp:revision>
  <dcterms:created xsi:type="dcterms:W3CDTF">2014-07-08T01:25:45Z</dcterms:created>
  <dcterms:modified xsi:type="dcterms:W3CDTF">2014-07-08T01:31:10Z</dcterms:modified>
</cp:coreProperties>
</file>