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43"/>
  </p:notesMasterIdLst>
  <p:handoutMasterIdLst>
    <p:handoutMasterId r:id="rId44"/>
  </p:handout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6" r:id="rId31"/>
    <p:sldId id="298" r:id="rId32"/>
    <p:sldId id="300" r:id="rId33"/>
    <p:sldId id="299" r:id="rId34"/>
    <p:sldId id="288" r:id="rId35"/>
    <p:sldId id="289" r:id="rId36"/>
    <p:sldId id="290" r:id="rId37"/>
    <p:sldId id="301" r:id="rId38"/>
    <p:sldId id="302" r:id="rId39"/>
    <p:sldId id="303" r:id="rId40"/>
    <p:sldId id="304" r:id="rId41"/>
    <p:sldId id="294" r:id="rId4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2976173" cy="456900"/>
          </a:xfrm>
          <a:prstGeom prst="rect">
            <a:avLst/>
          </a:prstGeom>
          <a:noFill/>
          <a:ln>
            <a:noFill/>
          </a:ln>
        </p:spPr>
        <p:txBody>
          <a:bodyPr vert="horz" lIns="78903" tIns="39452" rIns="78903" bIns="39452"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defRPr sz="1400"/>
            </a:pPr>
            <a:endParaRPr lang="es-ES" sz="1200" dirty="0">
              <a:latin typeface="Arial" pitchFamily="18"/>
              <a:ea typeface="Arial Unicode MS" pitchFamily="2"/>
              <a:cs typeface="Tahoma" pitchFamily="2"/>
            </a:endParaRPr>
          </a:p>
        </p:txBody>
      </p:sp>
      <p:sp>
        <p:nvSpPr>
          <p:cNvPr id="3" name="2 Marcador de fecha"/>
          <p:cNvSpPr txBox="1">
            <a:spLocks noGrp="1"/>
          </p:cNvSpPr>
          <p:nvPr>
            <p:ph type="dt" sz="quarter" idx="1"/>
          </p:nvPr>
        </p:nvSpPr>
        <p:spPr>
          <a:xfrm>
            <a:off x="3881795" y="0"/>
            <a:ext cx="2976173" cy="456900"/>
          </a:xfrm>
          <a:prstGeom prst="rect">
            <a:avLst/>
          </a:prstGeom>
          <a:noFill/>
          <a:ln>
            <a:noFill/>
          </a:ln>
        </p:spPr>
        <p:txBody>
          <a:bodyPr vert="horz" lIns="78903" tIns="39452" rIns="78903" bIns="39452"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hangingPunct="0">
              <a:buNone/>
              <a:defRPr sz="1400"/>
            </a:pPr>
            <a:endParaRPr lang="es-ES" sz="1200" dirty="0">
              <a:latin typeface="Arial" pitchFamily="18"/>
              <a:ea typeface="Arial Unicode MS" pitchFamily="2"/>
              <a:cs typeface="Tahoma" pitchFamily="2"/>
            </a:endParaRPr>
          </a:p>
        </p:txBody>
      </p:sp>
      <p:sp>
        <p:nvSpPr>
          <p:cNvPr id="4" name="3 Marcador de pie de página"/>
          <p:cNvSpPr txBox="1">
            <a:spLocks noGrp="1"/>
          </p:cNvSpPr>
          <p:nvPr>
            <p:ph type="ftr" sz="quarter" idx="2"/>
          </p:nvPr>
        </p:nvSpPr>
        <p:spPr>
          <a:xfrm>
            <a:off x="0" y="8686952"/>
            <a:ext cx="2976173" cy="456900"/>
          </a:xfrm>
          <a:prstGeom prst="rect">
            <a:avLst/>
          </a:prstGeom>
          <a:noFill/>
          <a:ln>
            <a:noFill/>
          </a:ln>
        </p:spPr>
        <p:txBody>
          <a:bodyPr vert="horz" lIns="78903" tIns="39452" rIns="78903" bIns="39452"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defRPr sz="1400"/>
            </a:pPr>
            <a:endParaRPr lang="es-ES" sz="1200" dirty="0">
              <a:latin typeface="Arial" pitchFamily="18"/>
              <a:ea typeface="Arial Unicode MS" pitchFamily="2"/>
              <a:cs typeface="Tahoma" pitchFamily="2"/>
            </a:endParaRPr>
          </a:p>
        </p:txBody>
      </p:sp>
      <p:sp>
        <p:nvSpPr>
          <p:cNvPr id="5" name="4 Marcador de número de diapositiva"/>
          <p:cNvSpPr txBox="1">
            <a:spLocks noGrp="1"/>
          </p:cNvSpPr>
          <p:nvPr>
            <p:ph type="sldNum" sz="quarter" idx="3"/>
          </p:nvPr>
        </p:nvSpPr>
        <p:spPr>
          <a:xfrm>
            <a:off x="3881795" y="8686952"/>
            <a:ext cx="2976173" cy="456900"/>
          </a:xfrm>
          <a:prstGeom prst="rect">
            <a:avLst/>
          </a:prstGeom>
          <a:noFill/>
          <a:ln>
            <a:noFill/>
          </a:ln>
        </p:spPr>
        <p:txBody>
          <a:bodyPr vert="horz" lIns="78903" tIns="39452" rIns="78903" bIns="39452"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hangingPunct="0">
              <a:buNone/>
              <a:defRPr sz="1400"/>
            </a:pPr>
            <a:fld id="{CFE0F00B-9C36-4142-B9B1-33FDF4E0BFBA}" type="slidenum">
              <a:rPr/>
              <a:pPr algn="r" hangingPunct="0">
                <a:buNone/>
                <a:defRPr sz="1400"/>
              </a:pPr>
              <a:t>‹Nº›</a:t>
            </a:fld>
            <a:endParaRPr lang="es-ES" sz="1200" dirty="0">
              <a:latin typeface="Arial" pitchFamily="18"/>
              <a:ea typeface="Arial Unicode MS" pitchFamily="2"/>
              <a:cs typeface="Tahoma"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idx="2"/>
          </p:nvPr>
        </p:nvSpPr>
        <p:spPr>
          <a:xfrm>
            <a:off x="1107000" y="812520"/>
            <a:ext cx="5345280" cy="4008959"/>
          </a:xfrm>
          <a:prstGeom prst="rect">
            <a:avLst/>
          </a:prstGeom>
          <a:noFill/>
          <a:ln>
            <a:noFill/>
            <a:prstDash val="solid"/>
          </a:ln>
        </p:spPr>
      </p:sp>
      <p:sp>
        <p:nvSpPr>
          <p:cNvPr id="3" name="2 Marcador de notas"/>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s-ES"/>
          </a:p>
        </p:txBody>
      </p:sp>
      <p:sp>
        <p:nvSpPr>
          <p:cNvPr id="4" name="3 Marcador de encabezado"/>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es-ES" sz="1400" kern="1200">
                <a:latin typeface="Times New Roman" pitchFamily="18"/>
                <a:ea typeface="Arial Unicode MS" pitchFamily="2"/>
                <a:cs typeface="Tahoma" pitchFamily="2"/>
              </a:defRPr>
            </a:lvl1pPr>
          </a:lstStyle>
          <a:p>
            <a:pPr lvl="0"/>
            <a:endParaRPr lang="es-ES"/>
          </a:p>
        </p:txBody>
      </p:sp>
      <p:sp>
        <p:nvSpPr>
          <p:cNvPr id="5" name="4 Marcador de fecha"/>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es-ES" sz="1400" kern="1200">
                <a:latin typeface="Times New Roman" pitchFamily="18"/>
                <a:ea typeface="Arial Unicode MS" pitchFamily="2"/>
                <a:cs typeface="Tahoma" pitchFamily="2"/>
              </a:defRPr>
            </a:lvl1pPr>
          </a:lstStyle>
          <a:p>
            <a:pPr lvl="0"/>
            <a:endParaRPr lang="es-ES"/>
          </a:p>
        </p:txBody>
      </p:sp>
      <p:sp>
        <p:nvSpPr>
          <p:cNvPr id="6" name="5 Marcador de pie de página"/>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es-ES" sz="1400" kern="1200">
                <a:latin typeface="Times New Roman" pitchFamily="18"/>
                <a:ea typeface="Arial Unicode MS" pitchFamily="2"/>
                <a:cs typeface="Tahoma" pitchFamily="2"/>
              </a:defRPr>
            </a:lvl1pPr>
          </a:lstStyle>
          <a:p>
            <a:pPr lvl="0"/>
            <a:endParaRPr lang="es-ES"/>
          </a:p>
        </p:txBody>
      </p:sp>
      <p:sp>
        <p:nvSpPr>
          <p:cNvPr id="7" name="6 Marcador de número de diapositiva"/>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es-ES" sz="1400" kern="1200">
                <a:latin typeface="Times New Roman" pitchFamily="18"/>
                <a:ea typeface="Arial Unicode MS" pitchFamily="2"/>
                <a:cs typeface="Tahoma" pitchFamily="2"/>
              </a:defRPr>
            </a:lvl1pPr>
          </a:lstStyle>
          <a:p>
            <a:pPr lvl="0"/>
            <a:fld id="{41D5AD2B-788A-4549-A90A-5DE8524098AC}" type="slidenum">
              <a:rPr/>
              <a:pPr lvl="0"/>
              <a:t>‹Nº›</a:t>
            </a:fld>
            <a:endParaRPr lang="es-ES"/>
          </a:p>
        </p:txBody>
      </p:sp>
    </p:spTree>
  </p:cSld>
  <p:clrMap bg1="lt1" tx1="dk1" bg2="lt2" tx2="dk2" accent1="accent1" accent2="accent2" accent3="accent3" accent4="accent4" accent5="accent5" accent6="accent6" hlink="hlink" folHlink="folHlink"/>
  <p:notesStyle>
    <a:lvl1pPr marL="216000" marR="0" indent="-216000" rtl="0" hangingPunct="0">
      <a:tabLst/>
      <a:defRPr lang="es-ES" sz="2000" b="0" i="0" u="none" strike="noStrike" kern="1200">
        <a:ln>
          <a:noFill/>
        </a:ln>
        <a:latin typeface="Arial" pitchFamily="18"/>
        <a:ea typeface="Arial Unicode MS" pitchFamily="2"/>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BCF13A42-0E31-4CEA-A94D-A24812798C88}" type="slidenum">
              <a:rPr/>
              <a:pPr lvl="0" algn="l" hangingPunct="1"/>
              <a:t>1</a:t>
            </a:fld>
            <a:fld id="{F4B62152-F007-4924-A559-AA2644F3A2D9}" type="slidenum">
              <a:rPr/>
              <a:pPr lvl="0" algn="l" hangingPunct="1"/>
              <a:t>1</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FE660EEB-3632-411E-A470-46ECA6FC4B0E}" type="slidenum">
              <a:rPr/>
              <a:pPr lvl="0" algn="l" hangingPunct="1"/>
              <a:t>10</a:t>
            </a:fld>
            <a:fld id="{2174E89B-F69A-4259-ABB7-BCA9767BE417}" type="slidenum">
              <a:rPr/>
              <a:pPr lvl="0" algn="l" hangingPunct="1"/>
              <a:t>10</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36164B9A-D5B6-42F0-8BC9-9349FACB96AB}" type="slidenum">
              <a:rPr/>
              <a:pPr lvl="0" algn="l" hangingPunct="1"/>
              <a:t>11</a:t>
            </a:fld>
            <a:fld id="{B61B1749-F35C-4C36-B0E6-1DCAACA06486}" type="slidenum">
              <a:rPr/>
              <a:pPr lvl="0" algn="l" hangingPunct="1"/>
              <a:t>11</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BE444BE2-5832-45F0-BC72-8B2CCDCC0310}" type="slidenum">
              <a:rPr/>
              <a:pPr lvl="0" algn="l" hangingPunct="1"/>
              <a:t>12</a:t>
            </a:fld>
            <a:fld id="{D3B74A8C-7B5E-429A-983A-B0055224F285}" type="slidenum">
              <a:rPr/>
              <a:pPr lvl="0" algn="l" hangingPunct="1"/>
              <a:t>12</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2550F4B4-B78D-40D1-B31F-7100D83A46E3}" type="slidenum">
              <a:rPr/>
              <a:pPr lvl="0" algn="l" hangingPunct="1"/>
              <a:t>13</a:t>
            </a:fld>
            <a:fld id="{7551DF30-6B1A-40C3-ADD5-A78BB13E3548}" type="slidenum">
              <a:rPr/>
              <a:pPr lvl="0" algn="l" hangingPunct="1"/>
              <a:t>13</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964C7599-251E-4334-91AC-F934B11D252B}" type="slidenum">
              <a:rPr/>
              <a:pPr lvl="0" algn="l" hangingPunct="1"/>
              <a:t>14</a:t>
            </a:fld>
            <a:fld id="{F89E9082-9784-4FEE-997A-718B0A66339D}" type="slidenum">
              <a:rPr/>
              <a:pPr lvl="0" algn="l" hangingPunct="1"/>
              <a:t>14</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1E00AEBD-FFA3-48E2-B9BA-2F33013174A6}" type="slidenum">
              <a:rPr/>
              <a:pPr lvl="0" algn="l" hangingPunct="1"/>
              <a:t>15</a:t>
            </a:fld>
            <a:fld id="{DCB930F0-FE61-4179-9965-7CB3A8FAA91D}" type="slidenum">
              <a:rPr/>
              <a:pPr lvl="0" algn="l" hangingPunct="1"/>
              <a:t>15</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D49613C6-09DE-4E33-AB9C-19AA9A9BAB4D}" type="slidenum">
              <a:rPr/>
              <a:pPr lvl="0" algn="l" hangingPunct="1"/>
              <a:t>16</a:t>
            </a:fld>
            <a:fld id="{CA197C46-4D16-4882-A12E-34DF057372FD}" type="slidenum">
              <a:rPr/>
              <a:pPr lvl="0" algn="l" hangingPunct="1"/>
              <a:t>16</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12A55CB7-3CD5-42D7-B6AA-C32D950A140C}" type="slidenum">
              <a:rPr/>
              <a:pPr lvl="0" algn="l" hangingPunct="1"/>
              <a:t>17</a:t>
            </a:fld>
            <a:fld id="{463531C6-72DB-48AD-B405-93BD83B78790}" type="slidenum">
              <a:rPr/>
              <a:pPr lvl="0" algn="l" hangingPunct="1"/>
              <a:t>17</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E6FF6CF1-4AD1-4A51-A5DF-740A4E08A898}" type="slidenum">
              <a:rPr/>
              <a:pPr lvl="0" algn="l" hangingPunct="1"/>
              <a:t>18</a:t>
            </a:fld>
            <a:fld id="{BB3F65FA-7274-490C-AA8F-035CA29C747B}" type="slidenum">
              <a:rPr/>
              <a:pPr lvl="0" algn="l" hangingPunct="1"/>
              <a:t>18</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E646F833-A69E-4AE7-8240-B9D82C164C56}" type="slidenum">
              <a:rPr/>
              <a:pPr lvl="0" algn="l" hangingPunct="1"/>
              <a:t>19</a:t>
            </a:fld>
            <a:fld id="{B8068957-DFF4-463E-8F94-01A6BED71E4F}" type="slidenum">
              <a:rPr/>
              <a:pPr lvl="0" algn="l" hangingPunct="1"/>
              <a:t>19</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A4479A24-F8D1-4462-A812-2130BDF1CD12}" type="slidenum">
              <a:rPr/>
              <a:pPr lvl="0" algn="l" hangingPunct="1"/>
              <a:t>2</a:t>
            </a:fld>
            <a:fld id="{8427149C-EBD3-4668-BA92-D03822F8C8BC}" type="slidenum">
              <a:rPr/>
              <a:pPr lvl="0" algn="l" hangingPunct="1"/>
              <a:t>2</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1BCFDDAA-848A-42F9-8AE1-79038E8A9BF7}" type="slidenum">
              <a:rPr/>
              <a:pPr lvl="0" algn="l" hangingPunct="1"/>
              <a:t>20</a:t>
            </a:fld>
            <a:fld id="{A40BDE0F-DCFC-490D-9390-F578347C2D64}" type="slidenum">
              <a:rPr/>
              <a:pPr lvl="0" algn="l" hangingPunct="1"/>
              <a:t>20</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B28EBBB5-8200-468F-8770-7CC3F9A98D58}" type="slidenum">
              <a:rPr/>
              <a:pPr lvl="0" algn="l" hangingPunct="1"/>
              <a:t>21</a:t>
            </a:fld>
            <a:fld id="{B0D96AF6-BDB6-432A-B317-30A473A9BE2F}" type="slidenum">
              <a:rPr/>
              <a:pPr lvl="0" algn="l" hangingPunct="1"/>
              <a:t>21</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8965AC00-4568-4675-8D9E-3836A2E41483}" type="slidenum">
              <a:rPr/>
              <a:pPr lvl="0" algn="l" hangingPunct="1"/>
              <a:t>22</a:t>
            </a:fld>
            <a:fld id="{B750CBAD-06AC-4385-908E-FAE7B4FFCB2A}" type="slidenum">
              <a:rPr/>
              <a:pPr lvl="0" algn="l" hangingPunct="1"/>
              <a:t>22</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1ADAC26A-47B4-4737-B4C0-B0798C6EA471}" type="slidenum">
              <a:rPr/>
              <a:pPr lvl="0" algn="l" hangingPunct="1"/>
              <a:t>23</a:t>
            </a:fld>
            <a:fld id="{024E67CB-9305-4D7F-9BCD-6917DBFAEB18}" type="slidenum">
              <a:rPr/>
              <a:pPr lvl="0" algn="l" hangingPunct="1"/>
              <a:t>23</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0944F787-9280-45A3-A8C1-239451D5A95A}" type="slidenum">
              <a:rPr/>
              <a:pPr lvl="0" algn="l" hangingPunct="1"/>
              <a:t>24</a:t>
            </a:fld>
            <a:fld id="{AC826803-2346-4EEE-BE32-274FD7F9CE41}" type="slidenum">
              <a:rPr/>
              <a:pPr lvl="0" algn="l" hangingPunct="1"/>
              <a:t>24</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37B8D024-A49E-4265-8515-864AF5F93EC0}" type="slidenum">
              <a:rPr/>
              <a:pPr lvl="0" algn="l" hangingPunct="1"/>
              <a:t>25</a:t>
            </a:fld>
            <a:fld id="{7B50265B-9E06-4FFB-979F-30BF82C61E3D}" type="slidenum">
              <a:rPr/>
              <a:pPr lvl="0" algn="l" hangingPunct="1"/>
              <a:t>25</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811400"/>
          </a:xfrm>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811400"/>
          </a:xfrm>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811400"/>
          </a:xfrm>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eaLnBrk="0" hangingPunct="0">
              <a:lnSpc>
                <a:spcPct val="100000"/>
              </a:lnSpc>
              <a:spcBef>
                <a:spcPct val="0"/>
              </a:spcBef>
            </a:pPr>
            <a:r>
              <a:rPr lang="en-US" sz="1200">
                <a:solidFill>
                  <a:schemeClr val="tx1"/>
                </a:solidFill>
              </a:rPr>
              <a:t>Biology: Life on Earth (Audesirk)</a:t>
            </a:r>
          </a:p>
        </p:txBody>
      </p:sp>
      <p:sp>
        <p:nvSpPr>
          <p:cNvPr id="118787" name="Rectangle 6"/>
          <p:cNvSpPr txBox="1">
            <a:spLocks noGrp="1" noChangeArrowheads="1"/>
          </p:cNvSpPr>
          <p:nvPr/>
        </p:nvSpPr>
        <p:spPr bwMode="auto">
          <a:xfrm>
            <a:off x="0" y="8686800"/>
            <a:ext cx="2971800" cy="457200"/>
          </a:xfrm>
          <a:prstGeom prst="rect">
            <a:avLst/>
          </a:prstGeom>
          <a:noFill/>
          <a:ln w="9525">
            <a:noFill/>
            <a:miter lim="800000"/>
            <a:headEnd/>
            <a:tailEnd/>
          </a:ln>
        </p:spPr>
        <p:txBody>
          <a:bodyPr anchor="b"/>
          <a:lstStyle/>
          <a:p>
            <a:pPr algn="l" eaLnBrk="0" hangingPunct="0">
              <a:lnSpc>
                <a:spcPct val="100000"/>
              </a:lnSpc>
              <a:spcBef>
                <a:spcPct val="0"/>
              </a:spcBef>
            </a:pPr>
            <a:r>
              <a:rPr lang="en-US" sz="1200">
                <a:solidFill>
                  <a:schemeClr val="tx1"/>
                </a:solidFill>
              </a:rPr>
              <a:t>Chapter 5</a:t>
            </a:r>
          </a:p>
        </p:txBody>
      </p:sp>
      <p:sp>
        <p:nvSpPr>
          <p:cNvPr id="11878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lnSpc>
                <a:spcPct val="100000"/>
              </a:lnSpc>
              <a:spcBef>
                <a:spcPct val="0"/>
              </a:spcBef>
            </a:pPr>
            <a:fld id="{0A65D5B9-5B5D-4E8D-87A4-9E693D4F3DCB}" type="slidenum">
              <a:rPr lang="en-US" sz="1200">
                <a:solidFill>
                  <a:schemeClr val="tx1"/>
                </a:solidFill>
              </a:rPr>
              <a:pPr algn="r" eaLnBrk="0" hangingPunct="0">
                <a:lnSpc>
                  <a:spcPct val="100000"/>
                </a:lnSpc>
                <a:spcBef>
                  <a:spcPct val="0"/>
                </a:spcBef>
              </a:pPr>
              <a:t>31</a:t>
            </a:fld>
            <a:endParaRPr lang="en-US" sz="1200">
              <a:solidFill>
                <a:schemeClr val="tx1"/>
              </a:solidFill>
            </a:endParaRPr>
          </a:p>
        </p:txBody>
      </p:sp>
      <p:sp>
        <p:nvSpPr>
          <p:cNvPr id="118789" name="Rectangle 2"/>
          <p:cNvSpPr>
            <a:spLocks noGrp="1" noRot="1" noChangeAspect="1" noChangeArrowheads="1" noTextEdit="1"/>
          </p:cNvSpPr>
          <p:nvPr>
            <p:ph type="sldImg"/>
          </p:nvPr>
        </p:nvSpPr>
        <p:spPr>
          <a:xfrm>
            <a:off x="1106488" y="812800"/>
            <a:ext cx="5345112" cy="4008438"/>
          </a:xfrm>
          <a:ln/>
        </p:spPr>
      </p:sp>
      <p:sp>
        <p:nvSpPr>
          <p:cNvPr id="118790" name="Rectangle 3"/>
          <p:cNvSpPr>
            <a:spLocks noGrp="1" noChangeArrowheads="1"/>
          </p:cNvSpPr>
          <p:nvPr>
            <p:ph type="body" idx="1"/>
          </p:nvPr>
        </p:nvSpPr>
        <p:spPr>
          <a:noFill/>
          <a:ln/>
        </p:spPr>
        <p:txBody>
          <a:bodyPr/>
          <a:lstStyle/>
          <a:p>
            <a:pPr eaLnBrk="1" hangingPunct="1"/>
            <a:r>
              <a:rPr lang="en-US" dirty="0" smtClean="0"/>
              <a:t>#1 is a drawing of a cilium, and its base beneath the plasma membrane.</a:t>
            </a:r>
          </a:p>
          <a:p>
            <a:pPr eaLnBrk="1" hangingPunct="1"/>
            <a:r>
              <a:rPr lang="en-US" dirty="0" smtClean="0"/>
              <a:t>#2 shows a cross section (</a:t>
            </a:r>
            <a:r>
              <a:rPr lang="en-US" dirty="0" err="1" smtClean="0"/>
              <a:t>x.s</a:t>
            </a:r>
            <a:r>
              <a:rPr lang="en-US" dirty="0" smtClean="0"/>
              <a:t>.) of the shaft near the tip. The image on the right is an artist’s rendition, and the image on the left is an actual transmission electron micrograph. Note the nine microtubule doublets around the periphery and the two singlet microtubules at the center producing the “9+2” arrangement of microtubules in the shaft.</a:t>
            </a:r>
          </a:p>
          <a:p>
            <a:pPr eaLnBrk="1" hangingPunct="1"/>
            <a:r>
              <a:rPr lang="en-US" dirty="0" smtClean="0"/>
              <a:t>#3 is a view of the shaft with the sheath removed.</a:t>
            </a:r>
          </a:p>
          <a:p>
            <a:pPr eaLnBrk="1" hangingPunct="1"/>
            <a:r>
              <a:rPr lang="en-US" dirty="0" smtClean="0"/>
              <a:t>#4 is a ciliate protozoan named </a:t>
            </a:r>
            <a:r>
              <a:rPr lang="en-US" i="1" dirty="0" smtClean="0"/>
              <a:t>Paramecium.</a:t>
            </a:r>
          </a:p>
          <a:p>
            <a:pPr eaLnBrk="1" hangingPunct="1"/>
            <a:r>
              <a:rPr lang="en-US" dirty="0" smtClean="0"/>
              <a:t>#5 shows a cross section (</a:t>
            </a:r>
            <a:r>
              <a:rPr lang="en-US" dirty="0" err="1" smtClean="0"/>
              <a:t>x.s</a:t>
            </a:r>
            <a:r>
              <a:rPr lang="en-US" dirty="0" smtClean="0"/>
              <a:t>.) of the base (</a:t>
            </a:r>
            <a:r>
              <a:rPr lang="en-US" dirty="0" err="1" smtClean="0"/>
              <a:t>centriole</a:t>
            </a:r>
            <a:r>
              <a:rPr lang="en-US" dirty="0" smtClean="0"/>
              <a:t>). The image on the right is an artist’s rendition, and the image on the left is an actual transmission electron micrograph. Note the nine microtubule triplets around the periphery and no microtubules at the center.</a:t>
            </a:r>
          </a:p>
          <a:p>
            <a:pPr eaLnBrk="1" hangingPunct="1"/>
            <a:r>
              <a:rPr lang="en-US" dirty="0" smtClean="0"/>
              <a:t>These structures apparently moves by alternately pulling on different sets of microtubules like puppet strings.</a:t>
            </a:r>
          </a:p>
          <a:p>
            <a:pPr eaLnBrk="1" hangingPunct="1"/>
            <a:r>
              <a:rPr lang="en-US" dirty="0" smtClean="0"/>
              <a:t>ATP is used as an energy source.</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64CC696F-0326-403B-8C70-8602DCF72E12}" type="slidenum">
              <a:rPr/>
              <a:pPr lvl="0" algn="l" hangingPunct="1"/>
              <a:t>3</a:t>
            </a:fld>
            <a:fld id="{A6E0A5E1-195B-4EA4-8A46-C15CA3C2A274}" type="slidenum">
              <a:rPr/>
              <a:pPr lvl="0" algn="l" hangingPunct="1"/>
              <a:t>3</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eaLnBrk="0" hangingPunct="0">
              <a:lnSpc>
                <a:spcPct val="100000"/>
              </a:lnSpc>
              <a:spcBef>
                <a:spcPct val="0"/>
              </a:spcBef>
            </a:pPr>
            <a:r>
              <a:rPr lang="en-US" sz="1200">
                <a:solidFill>
                  <a:schemeClr val="tx1"/>
                </a:solidFill>
              </a:rPr>
              <a:t>Biology: Life on Earth (Audesirk)</a:t>
            </a:r>
          </a:p>
        </p:txBody>
      </p:sp>
      <p:sp>
        <p:nvSpPr>
          <p:cNvPr id="120835" name="Rectangle 6"/>
          <p:cNvSpPr txBox="1">
            <a:spLocks noGrp="1" noChangeArrowheads="1"/>
          </p:cNvSpPr>
          <p:nvPr/>
        </p:nvSpPr>
        <p:spPr bwMode="auto">
          <a:xfrm>
            <a:off x="0" y="8686800"/>
            <a:ext cx="2971800" cy="457200"/>
          </a:xfrm>
          <a:prstGeom prst="rect">
            <a:avLst/>
          </a:prstGeom>
          <a:noFill/>
          <a:ln w="9525">
            <a:noFill/>
            <a:miter lim="800000"/>
            <a:headEnd/>
            <a:tailEnd/>
          </a:ln>
        </p:spPr>
        <p:txBody>
          <a:bodyPr anchor="b"/>
          <a:lstStyle/>
          <a:p>
            <a:pPr algn="l" eaLnBrk="0" hangingPunct="0">
              <a:lnSpc>
                <a:spcPct val="100000"/>
              </a:lnSpc>
              <a:spcBef>
                <a:spcPct val="0"/>
              </a:spcBef>
            </a:pPr>
            <a:r>
              <a:rPr lang="en-US" sz="1200">
                <a:solidFill>
                  <a:schemeClr val="tx1"/>
                </a:solidFill>
              </a:rPr>
              <a:t>Chapter 5</a:t>
            </a:r>
          </a:p>
        </p:txBody>
      </p:sp>
      <p:sp>
        <p:nvSpPr>
          <p:cNvPr id="12083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lnSpc>
                <a:spcPct val="100000"/>
              </a:lnSpc>
              <a:spcBef>
                <a:spcPct val="0"/>
              </a:spcBef>
            </a:pPr>
            <a:fld id="{7AA9E80E-42F3-4E32-AED4-F2A3ECCA011E}" type="slidenum">
              <a:rPr lang="en-US" sz="1200">
                <a:solidFill>
                  <a:schemeClr val="tx1"/>
                </a:solidFill>
              </a:rPr>
              <a:pPr algn="r" eaLnBrk="0" hangingPunct="0">
                <a:lnSpc>
                  <a:spcPct val="100000"/>
                </a:lnSpc>
                <a:spcBef>
                  <a:spcPct val="0"/>
                </a:spcBef>
              </a:pPr>
              <a:t>32</a:t>
            </a:fld>
            <a:endParaRPr lang="en-US" sz="1200">
              <a:solidFill>
                <a:schemeClr val="tx1"/>
              </a:solidFill>
            </a:endParaRPr>
          </a:p>
        </p:txBody>
      </p:sp>
      <p:sp>
        <p:nvSpPr>
          <p:cNvPr id="120837" name="Rectangle 2"/>
          <p:cNvSpPr>
            <a:spLocks noGrp="1" noRot="1" noChangeAspect="1" noChangeArrowheads="1" noTextEdit="1"/>
          </p:cNvSpPr>
          <p:nvPr>
            <p:ph type="sldImg"/>
          </p:nvPr>
        </p:nvSpPr>
        <p:spPr>
          <a:xfrm>
            <a:off x="1790700" y="285750"/>
            <a:ext cx="3276600" cy="2457450"/>
          </a:xfrm>
          <a:solidFill>
            <a:srgbClr val="FFFFFF"/>
          </a:solidFill>
          <a:ln/>
        </p:spPr>
      </p:sp>
      <p:sp>
        <p:nvSpPr>
          <p:cNvPr id="120838" name="Rectangle 3"/>
          <p:cNvSpPr>
            <a:spLocks noGrp="1" noChangeArrowheads="1"/>
          </p:cNvSpPr>
          <p:nvPr>
            <p:ph type="body" idx="1"/>
          </p:nvPr>
        </p:nvSpPr>
        <p:spPr>
          <a:xfrm>
            <a:off x="495300" y="2819400"/>
            <a:ext cx="5867400" cy="5638800"/>
          </a:xfrm>
          <a:solidFill>
            <a:srgbClr val="FFFFFF"/>
          </a:solidFill>
          <a:ln>
            <a:solidFill>
              <a:srgbClr val="000000"/>
            </a:solidFill>
          </a:ln>
        </p:spPr>
        <p:txBody>
          <a:bodyPr/>
          <a:lstStyle/>
          <a:p>
            <a:pPr eaLnBrk="1" hangingPunct="1"/>
            <a:r>
              <a:rPr lang="en-US" smtClean="0"/>
              <a:t>Fig 6-18</a:t>
            </a:r>
          </a:p>
          <a:p>
            <a:pPr eaLnBrk="1" hangingPunct="1"/>
            <a:r>
              <a:rPr lang="en-US" smtClean="0"/>
              <a:t>This is an animation showing the relationships between the components of cilia and flagella.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685799" y="4343400"/>
            <a:ext cx="5486040" cy="4114800"/>
          </a:xfrm>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685799" y="4343400"/>
            <a:ext cx="5486040" cy="4114800"/>
          </a:xfrm>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685799" y="4343400"/>
            <a:ext cx="5486040" cy="4114800"/>
          </a:xfrm>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685799" y="4343400"/>
            <a:ext cx="5486040" cy="4114800"/>
          </a:xfrm>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685799" y="4343400"/>
            <a:ext cx="5486040" cy="4114800"/>
          </a:xfrm>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B7B29E4C-E567-447B-B129-34B685FE1E7E}" type="slidenum">
              <a:rPr/>
              <a:pPr lvl="0" algn="l" hangingPunct="1"/>
              <a:t>39</a:t>
            </a:fld>
            <a:fld id="{D2D4C73D-778F-46D5-9335-C0048E6703F3}" type="slidenum">
              <a:rPr/>
              <a:pPr lvl="0" algn="l" hangingPunct="1"/>
              <a:t>39</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685799" y="4343400"/>
            <a:ext cx="5486040" cy="4114800"/>
          </a:xfrm>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4B80332C-CC11-4810-9650-1DF88A6BAD16}" type="slidenum">
              <a:rPr/>
              <a:pPr lvl="0" algn="l" hangingPunct="1"/>
              <a:t>4</a:t>
            </a:fld>
            <a:fld id="{03C00928-A24B-4C7F-9B88-5DE095FD990B}" type="slidenum">
              <a:rPr/>
              <a:pPr lvl="0" algn="l" hangingPunct="1"/>
              <a:t>4</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C4D34117-C631-43A9-9316-C4218A7955A6}" type="slidenum">
              <a:rPr/>
              <a:pPr lvl="0" algn="l" hangingPunct="1"/>
              <a:t>5</a:t>
            </a:fld>
            <a:fld id="{3931D554-65B4-44EE-B89F-4AC65E4F7061}" type="slidenum">
              <a:rPr/>
              <a:pPr lvl="0" algn="l" hangingPunct="1"/>
              <a:t>5</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304AA30B-E3AB-48CC-8DD1-3C888C059A03}" type="slidenum">
              <a:rPr/>
              <a:pPr lvl="0" algn="l" hangingPunct="1"/>
              <a:t>6</a:t>
            </a:fld>
            <a:fld id="{2EEF6369-EB5A-4EAA-BC9F-F110D8229769}" type="slidenum">
              <a:rPr/>
              <a:pPr lvl="0" algn="l" hangingPunct="1"/>
              <a:t>6</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D4028C07-4448-4DED-8F77-588F1575932B}" type="slidenum">
              <a:rPr/>
              <a:pPr lvl="0" algn="l" hangingPunct="1"/>
              <a:t>7</a:t>
            </a:fld>
            <a:fld id="{2BA3F66A-B210-4DD7-8773-C5CB3394751B}" type="slidenum">
              <a:rPr/>
              <a:pPr lvl="0" algn="l" hangingPunct="1"/>
              <a:t>7</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1048F16F-2FBC-4AC9-9595-32A30BFDB454}" type="slidenum">
              <a:rPr/>
              <a:pPr lvl="0" algn="l" hangingPunct="1"/>
              <a:t>8</a:t>
            </a:fld>
            <a:fld id="{98F5B3E1-C679-45BC-8FB0-35F3BB1DE5C7}" type="slidenum">
              <a:rPr/>
              <a:pPr lvl="0" algn="l" hangingPunct="1"/>
              <a:t>8</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ph type="sldNum" sz="quarter" idx="8"/>
          </p:nvPr>
        </p:nvSpPr>
        <p:spPr>
          <a:xfrm>
            <a:off x="0" y="0"/>
            <a:ext cx="360" cy="360"/>
          </a:xfrm>
          <a:ln>
            <a:solidFill>
              <a:srgbClr val="000000"/>
            </a:solidFill>
            <a:prstDash val="solid"/>
          </a:ln>
        </p:spPr>
        <p:txBody>
          <a:bodyPr wrap="square" lIns="90000" tIns="45000" rIns="90000" bIns="45000"/>
          <a:lstStyle/>
          <a:p>
            <a:pPr lvl="0" algn="l" hangingPunct="1"/>
            <a:fld id="{ED0658C1-B4A2-4E24-8FC6-0B42256B5900}" type="slidenum">
              <a:rPr/>
              <a:pPr lvl="0" algn="l" hangingPunct="1"/>
              <a:t>9</a:t>
            </a:fld>
            <a:fld id="{837645DD-1769-4FE1-8999-29AFE79E9ABB}" type="slidenum">
              <a:rPr/>
              <a:pPr lvl="0" algn="l" hangingPunct="1"/>
              <a:t>9</a:t>
            </a:fld>
            <a:endParaRPr lang="es-ES" sz="1800">
              <a:solidFill>
                <a:srgbClr val="000000"/>
              </a:solidFill>
              <a:latin typeface="+mn-lt" pitchFamily="18"/>
              <a:ea typeface="+mn-ea" pitchFamily="2"/>
              <a:cs typeface="+mn-cs" pitchFamily="2"/>
            </a:endParaRPr>
          </a:p>
        </p:txBody>
      </p:sp>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pPr lvl="0"/>
            <a:endParaRPr lang="es-ES"/>
          </a:p>
        </p:txBody>
      </p:sp>
      <p:sp>
        <p:nvSpPr>
          <p:cNvPr id="17" name="16 Marcador de pie de página"/>
          <p:cNvSpPr>
            <a:spLocks noGrp="1"/>
          </p:cNvSpPr>
          <p:nvPr>
            <p:ph type="ftr" sz="quarter" idx="11"/>
          </p:nvPr>
        </p:nvSpPr>
        <p:spPr/>
        <p:txBody>
          <a:bodyPr/>
          <a:lstStyle/>
          <a:p>
            <a:pPr lvl="0"/>
            <a:endParaRPr lang="es-ES"/>
          </a:p>
        </p:txBody>
      </p:sp>
      <p:sp>
        <p:nvSpPr>
          <p:cNvPr id="29" name="28 Marcador de número de diapositiva"/>
          <p:cNvSpPr>
            <a:spLocks noGrp="1"/>
          </p:cNvSpPr>
          <p:nvPr>
            <p:ph type="sldNum" sz="quarter" idx="12"/>
          </p:nvPr>
        </p:nvSpPr>
        <p:spPr/>
        <p:txBody>
          <a:bodyPr/>
          <a:lstStyle/>
          <a:p>
            <a:pPr lvl="0"/>
            <a:fld id="{3C677AD5-BEAC-4963-B0A8-11FA76B14AB9}" type="slidenum">
              <a:rPr lang="es-ES" smtClean="0"/>
              <a:pPr lvl="0"/>
              <a:t>‹Nº›</a:t>
            </a:fld>
            <a:fld id="{B8435DED-334A-4EFC-8040-A58B2053A9FC}" type="slidenum">
              <a:rPr lang="es-ES" smtClean="0"/>
              <a:pPr lvl="0"/>
              <a:t>‹Nº›</a:t>
            </a:fld>
            <a:endParaRPr lang="es-E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19A2A40A-01C8-4D2F-B141-4D216E934CB8}" type="slidenum">
              <a:rPr lang="es-ES" smtClean="0"/>
              <a:pPr lvl="0"/>
              <a:t>‹Nº›</a:t>
            </a:fld>
            <a:fld id="{EC662056-0DA7-49DE-93AC-CAFCF97772AC}" type="slidenum">
              <a:rPr lang="es-ES" smtClean="0"/>
              <a:pPr lvl="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8C1ED31D-1CFC-4116-946C-DC1380A7DED7}" type="slidenum">
              <a:rPr lang="es-ES" smtClean="0"/>
              <a:pPr lvl="0"/>
              <a:t>‹Nº›</a:t>
            </a:fld>
            <a:fld id="{716ACF2D-2F1E-46D2-A618-6597F7B09CDD}" type="slidenum">
              <a:rPr lang="es-ES" smtClean="0"/>
              <a:pPr lvl="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7" name="16 Marcador de pie de página"/>
          <p:cNvSpPr>
            <a:spLocks noGrp="1"/>
          </p:cNvSpPr>
          <p:nvPr>
            <p:ph type="ftr" sz="quarter" idx="11"/>
          </p:nvPr>
        </p:nvSpPr>
        <p:spPr/>
        <p:txBody>
          <a:bodyPr/>
          <a:lstStyle/>
          <a:p>
            <a:pPr lvl="0"/>
            <a:endParaRPr lang="es-ES"/>
          </a:p>
        </p:txBody>
      </p:sp>
      <p:sp>
        <p:nvSpPr>
          <p:cNvPr id="29" name="28 Marcador de número de diapositiva"/>
          <p:cNvSpPr>
            <a:spLocks noGrp="1"/>
          </p:cNvSpPr>
          <p:nvPr>
            <p:ph type="sldNum" sz="quarter" idx="12"/>
          </p:nvPr>
        </p:nvSpPr>
        <p:spPr/>
        <p:txBody>
          <a:bodyPr/>
          <a:lstStyle/>
          <a:p>
            <a:pPr lvl="0"/>
            <a:fld id="{3F9C965C-3547-444F-B919-560324D95B37}" type="slidenum">
              <a:rPr lang="es-ES" smtClean="0"/>
              <a:pPr lvl="0"/>
              <a:t>‹Nº›</a:t>
            </a:fld>
            <a:fld id="{F38CBCF0-9DC4-4574-8732-5D42C9033B80}" type="slidenum">
              <a:rPr lang="es-ES" smtClean="0"/>
              <a:pPr lvl="0"/>
              <a:t>‹Nº›</a:t>
            </a:fld>
            <a:endParaRPr lang="es-E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D3A498B4-09D1-4657-804A-F345604671D5}" type="slidenum">
              <a:rPr lang="es-ES" smtClean="0"/>
              <a:pPr lvl="0"/>
              <a:t>‹Nº›</a:t>
            </a:fld>
            <a:fld id="{AC92CAA3-1B2D-4C76-869E-E3B06BAE0CCA}" type="slidenum">
              <a:rPr lang="es-ES" smtClean="0"/>
              <a:pPr lvl="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a:xfrm>
            <a:off x="7924800" y="6416675"/>
            <a:ext cx="762000" cy="365125"/>
          </a:xfrm>
        </p:spPr>
        <p:txBody>
          <a:bodyPr/>
          <a:lstStyle/>
          <a:p>
            <a:pPr lvl="0"/>
            <a:fld id="{09F464EA-8878-4F5A-8094-FE3B7F15706E}" type="slidenum">
              <a:rPr lang="es-ES" smtClean="0"/>
              <a:pPr lvl="0"/>
              <a:t>‹Nº›</a:t>
            </a:fld>
            <a:fld id="{49199164-A173-4AD2-9B5F-A8A64842DB3A}" type="slidenum">
              <a:rPr lang="es-ES" smtClean="0"/>
              <a:pPr lvl="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6CD7C0F3-489D-4519-87DC-4D350DE064B1}" type="slidenum">
              <a:rPr lang="es-ES" smtClean="0"/>
              <a:pPr lvl="0"/>
              <a:t>‹Nº›</a:t>
            </a:fld>
            <a:fld id="{8E1E350C-B14A-495D-A204-750091936668}" type="slidenum">
              <a:rPr lang="es-ES" smtClean="0"/>
              <a:pPr lvl="0"/>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8" name="7 Marcador de pie de página"/>
          <p:cNvSpPr>
            <a:spLocks noGrp="1"/>
          </p:cNvSpPr>
          <p:nvPr>
            <p:ph type="ftr" sz="quarter" idx="11"/>
          </p:nvPr>
        </p:nvSpPr>
        <p:spPr/>
        <p:txBody>
          <a:bodyPr/>
          <a:lstStyle/>
          <a:p>
            <a:pPr lvl="0"/>
            <a:endParaRPr lang="es-ES"/>
          </a:p>
        </p:txBody>
      </p:sp>
      <p:sp>
        <p:nvSpPr>
          <p:cNvPr id="9" name="8 Marcador de número de diapositiva"/>
          <p:cNvSpPr>
            <a:spLocks noGrp="1"/>
          </p:cNvSpPr>
          <p:nvPr>
            <p:ph type="sldNum" sz="quarter" idx="12"/>
          </p:nvPr>
        </p:nvSpPr>
        <p:spPr/>
        <p:txBody>
          <a:bodyPr/>
          <a:lstStyle/>
          <a:p>
            <a:pPr lvl="0"/>
            <a:fld id="{E6690B32-EEFC-4ED6-ADE7-6D91EB1EC57F}" type="slidenum">
              <a:rPr lang="es-ES" smtClean="0"/>
              <a:pPr lvl="0"/>
              <a:t>‹Nº›</a:t>
            </a:fld>
            <a:fld id="{8AA93090-A614-41E3-9B9E-CF7F2210479E}" type="slidenum">
              <a:rPr lang="es-ES" smtClean="0"/>
              <a:pPr lvl="0"/>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4" name="3 Marcador de pie de página"/>
          <p:cNvSpPr>
            <a:spLocks noGrp="1"/>
          </p:cNvSpPr>
          <p:nvPr>
            <p:ph type="ftr" sz="quarter" idx="11"/>
          </p:nvPr>
        </p:nvSpPr>
        <p:spPr/>
        <p:txBody>
          <a:bodyPr/>
          <a:lstStyle/>
          <a:p>
            <a:pPr lvl="0"/>
            <a:endParaRPr lang="es-ES"/>
          </a:p>
        </p:txBody>
      </p:sp>
      <p:sp>
        <p:nvSpPr>
          <p:cNvPr id="5" name="4 Marcador de número de diapositiva"/>
          <p:cNvSpPr>
            <a:spLocks noGrp="1"/>
          </p:cNvSpPr>
          <p:nvPr>
            <p:ph type="sldNum" sz="quarter" idx="12"/>
          </p:nvPr>
        </p:nvSpPr>
        <p:spPr/>
        <p:txBody>
          <a:bodyPr/>
          <a:lstStyle/>
          <a:p>
            <a:pPr lvl="0"/>
            <a:fld id="{F912E902-B508-4477-AD39-9184013A9CD8}" type="slidenum">
              <a:rPr lang="es-ES" smtClean="0"/>
              <a:pPr lvl="0"/>
              <a:t>‹Nº›</a:t>
            </a:fld>
            <a:fld id="{FCC99008-D156-4431-8623-3F65ED1593F5}" type="slidenum">
              <a:rPr lang="es-ES" smtClean="0"/>
              <a:pPr lvl="0"/>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3" name="2 Marcador de pie de página"/>
          <p:cNvSpPr>
            <a:spLocks noGrp="1"/>
          </p:cNvSpPr>
          <p:nvPr>
            <p:ph type="ftr" sz="quarter" idx="11"/>
          </p:nvPr>
        </p:nvSpPr>
        <p:spPr/>
        <p:txBody>
          <a:bodyPr/>
          <a:lstStyle/>
          <a:p>
            <a:pPr lvl="0"/>
            <a:endParaRPr lang="es-ES"/>
          </a:p>
        </p:txBody>
      </p:sp>
      <p:sp>
        <p:nvSpPr>
          <p:cNvPr id="4" name="3 Marcador de número de diapositiva"/>
          <p:cNvSpPr>
            <a:spLocks noGrp="1"/>
          </p:cNvSpPr>
          <p:nvPr>
            <p:ph type="sldNum" sz="quarter" idx="12"/>
          </p:nvPr>
        </p:nvSpPr>
        <p:spPr/>
        <p:txBody>
          <a:bodyPr/>
          <a:lstStyle/>
          <a:p>
            <a:pPr lvl="0"/>
            <a:fld id="{5D87262A-2171-4BBF-9A86-AC73361FB8EF}" type="slidenum">
              <a:rPr lang="es-ES" smtClean="0"/>
              <a:pPr lvl="0"/>
              <a:t>‹Nº›</a:t>
            </a:fld>
            <a:fld id="{D4A47A52-7546-4D69-8088-6FF09A3F3F31}" type="slidenum">
              <a:rPr lang="es-ES" smtClean="0"/>
              <a:pPr lvl="0"/>
              <a:t>‹Nº›</a:t>
            </a:fld>
            <a:endParaRPr lang="es-E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FBEE2FC7-CE72-4192-A1C8-684351CFA88A}" type="slidenum">
              <a:rPr lang="es-ES" smtClean="0"/>
              <a:pPr lvl="0"/>
              <a:t>‹Nº›</a:t>
            </a:fld>
            <a:fld id="{F47AE010-BD80-417C-B8D3-375896BA2B2F}" type="slidenum">
              <a:rPr lang="es-ES" smtClean="0"/>
              <a:pPr lvl="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20B2C44C-2E4F-4994-B39C-A074785DC8C2}" type="slidenum">
              <a:rPr lang="es-ES" smtClean="0"/>
              <a:pPr lvl="0"/>
              <a:t>‹Nº›</a:t>
            </a:fld>
            <a:fld id="{2B94AFD7-DF93-48CB-8DDB-7A1C4EDE6F35}" type="slidenum">
              <a:rPr lang="es-ES" smtClean="0"/>
              <a:pPr lvl="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E40A235E-5D4E-4A46-A1EC-5472CC8406F3}" type="slidenum">
              <a:rPr lang="es-ES" smtClean="0"/>
              <a:pPr lvl="0"/>
              <a:t>‹Nº›</a:t>
            </a:fld>
            <a:fld id="{63CCBE7D-6AE1-4680-A462-F949A520FBEF}" type="slidenum">
              <a:rPr lang="es-ES" smtClean="0"/>
              <a:pPr lvl="0"/>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A8C8F53E-DA88-4A25-9C0A-BB57473F5C7C}" type="slidenum">
              <a:rPr lang="es-ES" smtClean="0"/>
              <a:pPr lvl="0"/>
              <a:t>‹Nº›</a:t>
            </a:fld>
            <a:fld id="{94046F6E-0702-4C33-86EC-C9DE5F368F61}" type="slidenum">
              <a:rPr lang="es-ES" smtClean="0"/>
              <a:pPr lvl="0"/>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88A6E60F-419B-46CA-A04F-BC01CF58BE7B}" type="slidenum">
              <a:rPr lang="es-ES" smtClean="0"/>
              <a:pPr lvl="0"/>
              <a:t>‹Nº›</a:t>
            </a:fld>
            <a:fld id="{8D0827F4-ABE7-428E-8225-6D036FC84967}" type="slidenum">
              <a:rPr lang="es-ES" smtClean="0"/>
              <a:pPr lvl="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a:xfrm>
            <a:off x="7924800" y="6416675"/>
            <a:ext cx="762000" cy="365125"/>
          </a:xfrm>
        </p:spPr>
        <p:txBody>
          <a:bodyPr/>
          <a:lstStyle/>
          <a:p>
            <a:pPr lvl="0"/>
            <a:fld id="{42D14151-7444-4F39-9EB5-2A6F27F95874}" type="slidenum">
              <a:rPr lang="es-ES" smtClean="0"/>
              <a:pPr lvl="0"/>
              <a:t>‹Nº›</a:t>
            </a:fld>
            <a:fld id="{8BB07C32-A01B-49E9-B881-B535414CD6B8}" type="slidenum">
              <a:rPr lang="es-ES" smtClean="0"/>
              <a:pPr lvl="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lvl="0"/>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775FA570-71EC-46C5-A9ED-6D63A2C6AE9B}" type="slidenum">
              <a:rPr lang="es-ES" smtClean="0"/>
              <a:pPr lvl="0"/>
              <a:t>‹Nº›</a:t>
            </a:fld>
            <a:fld id="{B0DE7200-0B00-4968-91DB-4E293470E822}" type="slidenum">
              <a:rPr lang="es-ES" smtClean="0"/>
              <a:pPr lvl="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lvl="0"/>
            <a:endParaRPr lang="es-ES"/>
          </a:p>
        </p:txBody>
      </p:sp>
      <p:sp>
        <p:nvSpPr>
          <p:cNvPr id="8" name="7 Marcador de pie de página"/>
          <p:cNvSpPr>
            <a:spLocks noGrp="1"/>
          </p:cNvSpPr>
          <p:nvPr>
            <p:ph type="ftr" sz="quarter" idx="11"/>
          </p:nvPr>
        </p:nvSpPr>
        <p:spPr/>
        <p:txBody>
          <a:bodyPr/>
          <a:lstStyle/>
          <a:p>
            <a:pPr lvl="0"/>
            <a:endParaRPr lang="es-ES"/>
          </a:p>
        </p:txBody>
      </p:sp>
      <p:sp>
        <p:nvSpPr>
          <p:cNvPr id="9" name="8 Marcador de número de diapositiva"/>
          <p:cNvSpPr>
            <a:spLocks noGrp="1"/>
          </p:cNvSpPr>
          <p:nvPr>
            <p:ph type="sldNum" sz="quarter" idx="12"/>
          </p:nvPr>
        </p:nvSpPr>
        <p:spPr/>
        <p:txBody>
          <a:bodyPr/>
          <a:lstStyle/>
          <a:p>
            <a:pPr lvl="0"/>
            <a:fld id="{AE65D032-1E0A-4D9B-8875-EFD09E7EEFC0}" type="slidenum">
              <a:rPr lang="es-ES" smtClean="0"/>
              <a:pPr lvl="0"/>
              <a:t>‹Nº›</a:t>
            </a:fld>
            <a:fld id="{09463F00-2302-4881-ABC3-70BD38E217EB}" type="slidenum">
              <a:rPr lang="es-ES" smtClean="0"/>
              <a:pPr lvl="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lvl="0"/>
            <a:endParaRPr lang="es-ES"/>
          </a:p>
        </p:txBody>
      </p:sp>
      <p:sp>
        <p:nvSpPr>
          <p:cNvPr id="4" name="3 Marcador de pie de página"/>
          <p:cNvSpPr>
            <a:spLocks noGrp="1"/>
          </p:cNvSpPr>
          <p:nvPr>
            <p:ph type="ftr" sz="quarter" idx="11"/>
          </p:nvPr>
        </p:nvSpPr>
        <p:spPr/>
        <p:txBody>
          <a:bodyPr/>
          <a:lstStyle/>
          <a:p>
            <a:pPr lvl="0"/>
            <a:endParaRPr lang="es-ES"/>
          </a:p>
        </p:txBody>
      </p:sp>
      <p:sp>
        <p:nvSpPr>
          <p:cNvPr id="5" name="4 Marcador de número de diapositiva"/>
          <p:cNvSpPr>
            <a:spLocks noGrp="1"/>
          </p:cNvSpPr>
          <p:nvPr>
            <p:ph type="sldNum" sz="quarter" idx="12"/>
          </p:nvPr>
        </p:nvSpPr>
        <p:spPr/>
        <p:txBody>
          <a:bodyPr/>
          <a:lstStyle/>
          <a:p>
            <a:pPr lvl="0"/>
            <a:fld id="{BDEEFA04-A22E-4A6B-A545-D528C45C3C46}" type="slidenum">
              <a:rPr lang="es-ES" smtClean="0"/>
              <a:pPr lvl="0"/>
              <a:t>‹Nº›</a:t>
            </a:fld>
            <a:fld id="{8FC09710-0483-4354-A351-1EA4BC9B9470}" type="slidenum">
              <a:rPr lang="es-ES" smtClean="0"/>
              <a:pPr lvl="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lvl="0"/>
            <a:endParaRPr lang="es-ES"/>
          </a:p>
        </p:txBody>
      </p:sp>
      <p:sp>
        <p:nvSpPr>
          <p:cNvPr id="3" name="2 Marcador de pie de página"/>
          <p:cNvSpPr>
            <a:spLocks noGrp="1"/>
          </p:cNvSpPr>
          <p:nvPr>
            <p:ph type="ftr" sz="quarter" idx="11"/>
          </p:nvPr>
        </p:nvSpPr>
        <p:spPr/>
        <p:txBody>
          <a:bodyPr/>
          <a:lstStyle/>
          <a:p>
            <a:pPr lvl="0"/>
            <a:endParaRPr lang="es-ES"/>
          </a:p>
        </p:txBody>
      </p:sp>
      <p:sp>
        <p:nvSpPr>
          <p:cNvPr id="4" name="3 Marcador de número de diapositiva"/>
          <p:cNvSpPr>
            <a:spLocks noGrp="1"/>
          </p:cNvSpPr>
          <p:nvPr>
            <p:ph type="sldNum" sz="quarter" idx="12"/>
          </p:nvPr>
        </p:nvSpPr>
        <p:spPr/>
        <p:txBody>
          <a:bodyPr/>
          <a:lstStyle/>
          <a:p>
            <a:pPr lvl="0"/>
            <a:fld id="{66DD5619-194E-4DA6-8346-9BA310E075C4}" type="slidenum">
              <a:rPr lang="es-ES" smtClean="0"/>
              <a:pPr lvl="0"/>
              <a:t>‹Nº›</a:t>
            </a:fld>
            <a:fld id="{E3A15C94-8993-4AAD-988A-7167C9BE6AA0}" type="slidenum">
              <a:rPr lang="es-ES" smtClean="0"/>
              <a:pPr lvl="0"/>
              <a:t>‹Nº›</a:t>
            </a:fld>
            <a:endParaRPr lang="es-E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lvl="0"/>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72CC2DCE-760C-4286-BA32-18D4AECDB3E7}" type="slidenum">
              <a:rPr lang="es-ES" smtClean="0"/>
              <a:pPr lvl="0"/>
              <a:t>‹Nº›</a:t>
            </a:fld>
            <a:fld id="{A680F485-DE3A-4892-911B-E2C32C897D9B}" type="slidenum">
              <a:rPr lang="es-ES" smtClean="0"/>
              <a:pPr lvl="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lvl="0"/>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85E5001C-29CA-4292-AEF0-A760FE153731}" type="slidenum">
              <a:rPr lang="es-ES" smtClean="0"/>
              <a:pPr lvl="0"/>
              <a:t>‹Nº›</a:t>
            </a:fld>
            <a:fld id="{C1EB39B5-5E58-4B6A-ABE7-E4A3E4A6E11B}" type="slidenum">
              <a:rPr lang="es-ES" smtClean="0"/>
              <a:pPr lvl="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lvl="0"/>
            <a:fld id="{08425521-37FC-4E91-A6E0-36CA66E2D75C}" type="datetime1">
              <a:rPr lang="es-ES" smtClean="0"/>
              <a:pPr lvl="0"/>
              <a:t>29/11/2012</a:t>
            </a:fld>
            <a:endParaRPr lang="es-ES"/>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lvl="0"/>
            <a:endParaRPr lang="es-ES"/>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lvl="0"/>
            <a:fld id="{484EED80-5D63-44E1-921C-AE43D8B92F19}" type="slidenum">
              <a:rPr lang="es-ES" smtClean="0"/>
              <a:pPr lvl="0"/>
              <a:t>‹Nº›</a:t>
            </a:fld>
            <a:fld id="{9439400D-3818-4FA2-9D9E-F6C65E48CF37}" type="slidenum">
              <a:rPr lang="es-ES" smtClean="0"/>
              <a:pPr lvl="0"/>
              <a:t>‹Nº›</a:t>
            </a:fld>
            <a:endParaRPr lang="es-E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lvl="0"/>
            <a:fld id="{08425521-37FC-4E91-A6E0-36CA66E2D75C}" type="datetime1">
              <a:rPr lang="es-ES" smtClean="0"/>
              <a:pPr lvl="0"/>
              <a:t>29/11/2012</a:t>
            </a:fld>
            <a:endParaRPr lang="es-ES"/>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lvl="0"/>
            <a:endParaRPr lang="es-ES"/>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lvl="0"/>
            <a:fld id="{484EED80-5D63-44E1-921C-AE43D8B92F19}" type="slidenum">
              <a:rPr lang="es-ES" smtClean="0"/>
              <a:pPr lvl="0"/>
              <a:t>‹Nº›</a:t>
            </a:fld>
            <a:fld id="{9439400D-3818-4FA2-9D9E-F6C65E48CF37}" type="slidenum">
              <a:rPr lang="es-ES" smtClean="0"/>
              <a:pPr lvl="0"/>
              <a:t>‹Nº›</a:t>
            </a:fld>
            <a:endParaRPr lang="es-E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9.gif"/><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8.xml"/><Relationship Id="rId5" Type="http://schemas.openxmlformats.org/officeDocument/2006/relationships/image" Target="../media/image46.jpe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gi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5"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6"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0" y="0"/>
            <a:ext cx="9143640" cy="6857640"/>
          </a:xfrm>
          <a:prstGeom prst="rect">
            <a:avLst/>
          </a:prstGeom>
          <a:noFill/>
          <a:ln>
            <a:solidFill>
              <a:srgbClr val="000000"/>
            </a:solidFill>
            <a:prstDash val="solid"/>
          </a:ln>
        </p:spPr>
      </p:pic>
      <p:sp>
        <p:nvSpPr>
          <p:cNvPr id="3" name="3 Rectángulo redondeado"/>
          <p:cNvSpPr/>
          <p:nvPr/>
        </p:nvSpPr>
        <p:spPr>
          <a:xfrm>
            <a:off x="-396720" y="548640"/>
            <a:ext cx="8640720" cy="2160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0066">
              <a:alpha val="63000"/>
            </a:srgbClr>
          </a:solidFill>
          <a:ln>
            <a:noFill/>
            <a:prstDash val="solid"/>
          </a:ln>
        </p:spPr>
        <p:txBody>
          <a:bodyPr vert="horz" wrap="square" lIns="90000" tIns="45000" rIns="90000" bIns="45000" compatLnSpc="0"/>
          <a:lstStyle/>
          <a:p>
            <a:pPr marL="0" marR="0" lvl="0" indent="0" algn="r" rtl="0" hangingPunct="1">
              <a:buNone/>
              <a:tabLst/>
            </a:pPr>
            <a:r>
              <a:rPr lang="es-ES" sz="9600" b="0" i="0" u="none" strike="noStrike">
                <a:solidFill>
                  <a:srgbClr val="000000"/>
                </a:solidFill>
                <a:latin typeface="KentuckyFriedChickenFont" pitchFamily="18"/>
                <a:ea typeface="Arial Unicode MS" pitchFamily="2"/>
                <a:cs typeface="Tahoma" pitchFamily="2"/>
              </a:rPr>
              <a:t>Organelos celulares.</a:t>
            </a:r>
          </a:p>
        </p:txBody>
      </p:sp>
      <p:sp>
        <p:nvSpPr>
          <p:cNvPr id="4" name="1 CuadroTexto"/>
          <p:cNvSpPr/>
          <p:nvPr/>
        </p:nvSpPr>
        <p:spPr>
          <a:xfrm>
            <a:off x="642910" y="3786190"/>
            <a:ext cx="6768360" cy="1384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5400">
            <a:solidFill>
              <a:schemeClr val="accent1">
                <a:shade val="50000"/>
              </a:schemeClr>
            </a:solidFill>
            <a:prstDash val="solid"/>
          </a:ln>
        </p:spPr>
        <p:txBody>
          <a:bodyPr vert="horz" wrap="square" lIns="90000" tIns="45000" rIns="90000" bIns="45000" compatLnSpc="0"/>
          <a:lstStyle/>
          <a:p>
            <a:pPr marL="0" marR="0" lvl="0" indent="0" algn="l" rtl="0" hangingPunct="1">
              <a:buNone/>
              <a:tabLst/>
            </a:pPr>
            <a:r>
              <a:rPr lang="es-ES" sz="2800" b="0" i="0" u="none" strike="noStrike" dirty="0">
                <a:solidFill>
                  <a:srgbClr val="000000"/>
                </a:solidFill>
                <a:latin typeface="Calibri" pitchFamily="18"/>
                <a:ea typeface="Arial Unicode MS" pitchFamily="2"/>
                <a:cs typeface="Tahoma" pitchFamily="2"/>
              </a:rPr>
              <a:t>Ricardo  Sánchez  </a:t>
            </a:r>
            <a:r>
              <a:rPr lang="es-ES" sz="2800" b="0" i="0" u="none" strike="noStrike" dirty="0" err="1">
                <a:solidFill>
                  <a:srgbClr val="000000"/>
                </a:solidFill>
                <a:latin typeface="Calibri" pitchFamily="18"/>
                <a:ea typeface="Arial Unicode MS" pitchFamily="2"/>
                <a:cs typeface="Tahoma" pitchFamily="2"/>
              </a:rPr>
              <a:t>Rosania</a:t>
            </a:r>
            <a:endParaRPr lang="es-ES" sz="2800" b="0" i="0" u="none" strike="noStrike" dirty="0">
              <a:solidFill>
                <a:srgbClr val="000000"/>
              </a:solidFill>
              <a:latin typeface="Calibri" pitchFamily="18"/>
              <a:ea typeface="Arial Unicode MS" pitchFamily="2"/>
              <a:cs typeface="Tahoma" pitchFamily="2"/>
            </a:endParaRPr>
          </a:p>
          <a:p>
            <a:pPr marL="0" marR="0" lvl="0" indent="0" algn="l" rtl="0" hangingPunct="1">
              <a:buNone/>
              <a:tabLst/>
            </a:pPr>
            <a:r>
              <a:rPr lang="es-ES" sz="2800" b="0" i="0" u="none" strike="noStrike" dirty="0">
                <a:solidFill>
                  <a:srgbClr val="000000"/>
                </a:solidFill>
                <a:latin typeface="Calibri" pitchFamily="18"/>
                <a:ea typeface="Arial Unicode MS" pitchFamily="2"/>
                <a:cs typeface="Tahoma" pitchFamily="2"/>
              </a:rPr>
              <a:t>Roberto  plata Herrera</a:t>
            </a:r>
          </a:p>
          <a:p>
            <a:pPr marL="0" marR="0" lvl="0" indent="0" algn="l" rtl="0" hangingPunct="1">
              <a:buNone/>
              <a:tabLst/>
            </a:pPr>
            <a:r>
              <a:rPr lang="es-ES" sz="2800" b="0" i="0" u="none" strike="noStrike" dirty="0" err="1">
                <a:solidFill>
                  <a:srgbClr val="000000"/>
                </a:solidFill>
                <a:latin typeface="Calibri" pitchFamily="18"/>
                <a:ea typeface="Arial Unicode MS" pitchFamily="2"/>
                <a:cs typeface="Tahoma" pitchFamily="2"/>
              </a:rPr>
              <a:t>Hember</a:t>
            </a:r>
            <a:r>
              <a:rPr lang="es-ES" sz="2800" b="0" i="0" u="none" strike="noStrike" dirty="0">
                <a:solidFill>
                  <a:srgbClr val="000000"/>
                </a:solidFill>
                <a:latin typeface="Calibri" pitchFamily="18"/>
                <a:ea typeface="Arial Unicode MS" pitchFamily="2"/>
                <a:cs typeface="Tahoma" pitchFamily="2"/>
              </a:rPr>
              <a:t> Suarez  </a:t>
            </a:r>
            <a:r>
              <a:rPr lang="es-ES" sz="2800" b="0" i="0" u="none" strike="noStrike" dirty="0" smtClean="0">
                <a:solidFill>
                  <a:srgbClr val="000000"/>
                </a:solidFill>
                <a:latin typeface="Calibri" pitchFamily="18"/>
                <a:ea typeface="Arial Unicode MS" pitchFamily="2"/>
                <a:cs typeface="Tahoma" pitchFamily="2"/>
              </a:rPr>
              <a:t>Gutiérrez</a:t>
            </a:r>
          </a:p>
          <a:p>
            <a:pPr marL="0" marR="0" lvl="0" indent="0" algn="l" rtl="0" hangingPunct="1">
              <a:buNone/>
              <a:tabLst/>
            </a:pPr>
            <a:endParaRPr lang="es-ES" sz="2800" dirty="0" smtClean="0">
              <a:solidFill>
                <a:srgbClr val="000000"/>
              </a:solidFill>
              <a:latin typeface="Calibri" pitchFamily="18"/>
              <a:ea typeface="Arial Unicode MS" pitchFamily="2"/>
              <a:cs typeface="Tahoma" pitchFamily="2"/>
            </a:endParaRPr>
          </a:p>
          <a:p>
            <a:pPr marL="0" marR="0" lvl="0" indent="0" algn="l" rtl="0" hangingPunct="1">
              <a:buNone/>
              <a:tabLst/>
            </a:pPr>
            <a:r>
              <a:rPr lang="es-ES" sz="2800" dirty="0" err="1" smtClean="0">
                <a:solidFill>
                  <a:srgbClr val="000000"/>
                </a:solidFill>
                <a:latin typeface="Calibri" pitchFamily="18"/>
                <a:ea typeface="Arial Unicode MS" pitchFamily="2"/>
                <a:cs typeface="Tahoma" pitchFamily="2"/>
              </a:rPr>
              <a:t>Biologia</a:t>
            </a:r>
            <a:r>
              <a:rPr lang="es-ES" sz="2800" dirty="0" smtClean="0">
                <a:solidFill>
                  <a:srgbClr val="000000"/>
                </a:solidFill>
                <a:latin typeface="Calibri" pitchFamily="18"/>
                <a:ea typeface="Arial Unicode MS" pitchFamily="2"/>
                <a:cs typeface="Tahoma" pitchFamily="2"/>
              </a:rPr>
              <a:t> celular  – 1 semestre de medicina tutor: Víctor </a:t>
            </a:r>
            <a:r>
              <a:rPr lang="es-ES" sz="2800" dirty="0" err="1" smtClean="0">
                <a:solidFill>
                  <a:srgbClr val="000000"/>
                </a:solidFill>
                <a:latin typeface="Calibri" pitchFamily="18"/>
                <a:ea typeface="Arial Unicode MS" pitchFamily="2"/>
                <a:cs typeface="Tahoma" pitchFamily="2"/>
              </a:rPr>
              <a:t>piñeros</a:t>
            </a:r>
            <a:r>
              <a:rPr lang="es-ES" sz="2800" dirty="0" smtClean="0">
                <a:solidFill>
                  <a:srgbClr val="000000"/>
                </a:solidFill>
                <a:latin typeface="Calibri" pitchFamily="18"/>
                <a:ea typeface="Arial Unicode MS" pitchFamily="2"/>
                <a:cs typeface="Tahoma" pitchFamily="2"/>
              </a:rPr>
              <a:t> capia</a:t>
            </a:r>
            <a:endParaRPr lang="es-ES" sz="2800" b="0" i="0" u="none" strike="noStrike" dirty="0">
              <a:solidFill>
                <a:srgbClr val="000000"/>
              </a:solidFill>
              <a:latin typeface="Calibri" pitchFamily="18"/>
              <a:ea typeface="Arial Unicode MS" pitchFamily="2"/>
              <a:cs typeface="Tahoma" pitchFamily="2"/>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7"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8"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35640" y="216000"/>
            <a:ext cx="9080640" cy="6380999"/>
          </a:xfrm>
          <a:prstGeom prst="rect">
            <a:avLst/>
          </a:prstGeom>
          <a:noFill/>
          <a:ln>
            <a:solidFill>
              <a:srgbClr val="000000"/>
            </a:solidFill>
            <a:prstDash val="solid"/>
          </a:ln>
        </p:spPr>
      </p:pic>
      <p:grpSp>
        <p:nvGrpSpPr>
          <p:cNvPr id="3" name="2 Grupo"/>
          <p:cNvGrpSpPr/>
          <p:nvPr/>
        </p:nvGrpSpPr>
        <p:grpSpPr>
          <a:xfrm>
            <a:off x="-612720" y="-243360"/>
            <a:ext cx="2952360" cy="2736000"/>
            <a:chOff x="-612720" y="-243360"/>
            <a:chExt cx="2952360" cy="2736000"/>
          </a:xfrm>
        </p:grpSpPr>
        <p:sp>
          <p:nvSpPr>
            <p:cNvPr id="4"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5"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11"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2" name="2 Marcador de pie de página"/>
          <p:cNvSpPr>
            <a:spLocks noGrp="1"/>
          </p:cNvSpPr>
          <p:nvPr>
            <p:ph type="ftr" sz="quarter" idx="11"/>
          </p:nvPr>
        </p:nvSpPr>
        <p:spPr/>
        <p:txBody>
          <a:bodyPr/>
          <a:lstStyle/>
          <a:p>
            <a:pPr lvl="0"/>
            <a:endParaRPr lang="es-ES"/>
          </a:p>
        </p:txBody>
      </p:sp>
      <p:sp>
        <p:nvSpPr>
          <p:cNvPr id="2" name="12 Rectángulo redondeado"/>
          <p:cNvSpPr/>
          <p:nvPr/>
        </p:nvSpPr>
        <p:spPr>
          <a:xfrm>
            <a:off x="179640" y="1700639"/>
            <a:ext cx="5328360" cy="4680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solidFill>
          <a:ln>
            <a:noFill/>
            <a:prstDash val="solid"/>
          </a:ln>
        </p:spPr>
        <p:txBody>
          <a:bodyPr vert="horz" wrap="square" lIns="90000" tIns="45000" rIns="90000" bIns="45000" compatLnSpc="0"/>
          <a:lstStyle/>
          <a:p>
            <a:pPr marL="0" marR="0" lvl="0" indent="0" algn="ctr" rtl="0" hangingPunct="1">
              <a:buNone/>
              <a:tabLst/>
            </a:pPr>
            <a:r>
              <a:rPr lang="es-ES" sz="3200" b="1" i="0" u="none" strike="noStrike">
                <a:solidFill>
                  <a:srgbClr val="FF0066"/>
                </a:solidFill>
                <a:latin typeface="Comic Sans MS" pitchFamily="66"/>
                <a:ea typeface="Arial Unicode MS" pitchFamily="2"/>
                <a:cs typeface="Tahoma" pitchFamily="2"/>
              </a:rPr>
              <a:t>Características:</a:t>
            </a:r>
          </a:p>
          <a:p>
            <a:pPr marL="0" marR="0" lvl="0" indent="0" algn="ctr" rtl="0" hangingPunct="1">
              <a:buNone/>
              <a:tabLst/>
            </a:pPr>
            <a:endParaRPr lang="es-ES" sz="3200" b="1" i="0" u="none" strike="noStrike">
              <a:solidFill>
                <a:srgbClr val="FF0066"/>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400" b="0" i="0" u="none" strike="noStrike">
                <a:solidFill>
                  <a:srgbClr val="000000"/>
                </a:solidFill>
                <a:latin typeface="Dadhand" pitchFamily="18"/>
                <a:ea typeface="Arial Unicode MS" pitchFamily="2"/>
                <a:cs typeface="Tahoma" pitchFamily="2"/>
              </a:rPr>
              <a:t>Su unidad básica son los nucleótidos.</a:t>
            </a:r>
          </a:p>
          <a:p>
            <a:pPr marL="0" marR="0" lvl="0" indent="0" algn="l" rtl="0" hangingPunct="1">
              <a:buNone/>
              <a:tabLst/>
            </a:pPr>
            <a:endParaRPr lang="es-ES" sz="2400" b="0" i="0" u="none" strike="noStrike">
              <a:solidFill>
                <a:srgbClr val="000000"/>
              </a:solidFill>
              <a:latin typeface="Dadhand" pitchFamily="18"/>
              <a:ea typeface="Arial Unicode MS" pitchFamily="2"/>
              <a:cs typeface="Tahoma" pitchFamily="2"/>
            </a:endParaRPr>
          </a:p>
          <a:p>
            <a:pPr marL="0" marR="0" lvl="0" indent="0" algn="l" rtl="0" hangingPunct="1">
              <a:buSzPct val="45000"/>
              <a:buFont typeface="StarSymbol"/>
              <a:buChar char="-"/>
              <a:tabLst/>
            </a:pPr>
            <a:r>
              <a:rPr lang="es-ES" sz="2400" b="0" i="0" u="none" strike="noStrike">
                <a:solidFill>
                  <a:srgbClr val="000000"/>
                </a:solidFill>
                <a:latin typeface="Dadhand" pitchFamily="18"/>
                <a:ea typeface="Arial Unicode MS" pitchFamily="2"/>
                <a:cs typeface="Tahoma" pitchFamily="2"/>
              </a:rPr>
              <a:t>Cada nucleótido está formado por una base nitrogenada, un azúcar de 5 carbonos y un grupo fosfato.</a:t>
            </a:r>
          </a:p>
          <a:p>
            <a:pPr marL="0" marR="0" lvl="0" indent="0" algn="l" rtl="0" hangingPunct="1">
              <a:buNone/>
              <a:tabLst/>
            </a:pPr>
            <a:endParaRPr lang="es-ES" sz="2400" b="0" i="0" u="none" strike="noStrike">
              <a:solidFill>
                <a:srgbClr val="000000"/>
              </a:solidFill>
              <a:latin typeface="Dadhand" pitchFamily="18"/>
              <a:ea typeface="Arial Unicode MS" pitchFamily="2"/>
              <a:cs typeface="Tahoma" pitchFamily="2"/>
            </a:endParaRPr>
          </a:p>
          <a:p>
            <a:pPr marL="0" marR="0" lvl="0" indent="0" algn="l" rtl="0" hangingPunct="1">
              <a:buSzPct val="45000"/>
              <a:buFont typeface="StarSymbol"/>
              <a:buChar char="-"/>
              <a:tabLst/>
            </a:pPr>
            <a:r>
              <a:rPr lang="es-ES" sz="2400" b="0" i="0" u="none" strike="noStrike">
                <a:solidFill>
                  <a:srgbClr val="000000"/>
                </a:solidFill>
                <a:latin typeface="Dadhand" pitchFamily="18"/>
                <a:ea typeface="Arial Unicode MS" pitchFamily="2"/>
                <a:cs typeface="Tahoma" pitchFamily="2"/>
              </a:rPr>
              <a:t> Es de doble cadena, las que se unen por puentes de hidrógeno entre las Bases nitrogenadas.</a:t>
            </a:r>
          </a:p>
        </p:txBody>
      </p:sp>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6000" b="1" i="0" u="none" strike="noStrike">
                <a:solidFill>
                  <a:srgbClr val="000000"/>
                </a:solidFill>
                <a:latin typeface="KentuckyFriedChickenFont" pitchFamily="18"/>
                <a:ea typeface="Arial Unicode MS" pitchFamily="2"/>
                <a:cs typeface="Tahoma" pitchFamily="2"/>
              </a:rPr>
              <a:t>El ADN:</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8" name="Picture 4"/>
          <p:cNvPicPr>
            <a:picLocks noChangeAspect="1"/>
          </p:cNvPicPr>
          <p:nvPr/>
        </p:nvPicPr>
        <p:blipFill>
          <a:blip r:embed="rId3" cstate="print">
            <a:alphaModFix/>
            <a:lum/>
          </a:blip>
          <a:srcRect/>
          <a:stretch>
            <a:fillRect/>
          </a:stretch>
        </p:blipFill>
        <p:spPr>
          <a:xfrm>
            <a:off x="6012000" y="1556639"/>
            <a:ext cx="2649960" cy="4981320"/>
          </a:xfrm>
          <a:prstGeom prst="rect">
            <a:avLst/>
          </a:prstGeom>
          <a:noFill/>
          <a:ln>
            <a:solidFill>
              <a:srgbClr val="000000"/>
            </a:solidFill>
            <a:prstDash val="solid"/>
          </a:ln>
        </p:spPr>
      </p:pic>
      <p:sp>
        <p:nvSpPr>
          <p:cNvPr id="9" name="14 Rectángulo"/>
          <p:cNvSpPr/>
          <p:nvPr/>
        </p:nvSpPr>
        <p:spPr>
          <a:xfrm>
            <a:off x="6012000" y="1556639"/>
            <a:ext cx="2664000" cy="122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0066"/>
            </a:solidFill>
            <a:prstDash val="solid"/>
          </a:ln>
        </p:spPr>
        <p:txBody>
          <a:bodyPr vert="horz" wrap="square" lIns="90000" tIns="45000" rIns="90000" bIns="45000" compatLnSpc="0"/>
          <a:lstStyle/>
          <a:p>
            <a:pPr marL="0" marR="0" lvl="0" indent="0" algn="ctr" rtl="0" hangingPunct="1">
              <a:buNone/>
              <a:tabLst/>
            </a:pPr>
            <a:endParaRPr lang="es-ES" sz="2400">
              <a:latin typeface="Times New Roman" pitchFamily="18"/>
              <a:ea typeface="Arial Unicode MS" pitchFamily="2"/>
              <a:cs typeface="Tahoma" pitchFamily="2"/>
            </a:endParaRPr>
          </a:p>
        </p:txBody>
      </p:sp>
      <p:sp>
        <p:nvSpPr>
          <p:cNvPr id="10" name="15 CuadroTexto"/>
          <p:cNvSpPr/>
          <p:nvPr/>
        </p:nvSpPr>
        <p:spPr>
          <a:xfrm>
            <a:off x="6012000" y="1259639"/>
            <a:ext cx="259200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5400">
            <a:solidFill>
              <a:schemeClr val="accent1">
                <a:shade val="50000"/>
              </a:schemeClr>
            </a:solidFill>
            <a:prstDash val="solid"/>
          </a:ln>
        </p:spPr>
        <p:txBody>
          <a:bodyPr vert="horz" wrap="square" lIns="90000" tIns="45000" rIns="90000" bIns="45000" compatLnSpc="0"/>
          <a:lstStyle/>
          <a:p>
            <a:pPr marL="0" marR="0" lvl="0" indent="0" algn="ctr" rtl="0" hangingPunct="1">
              <a:buNone/>
              <a:tabLst/>
            </a:pPr>
            <a:r>
              <a:rPr lang="es-ES" sz="1800" b="0" i="0" u="none" strike="noStrike">
                <a:solidFill>
                  <a:srgbClr val="000000"/>
                </a:solidFill>
                <a:latin typeface="Comic Sans MS" pitchFamily="66"/>
                <a:ea typeface="Arial Unicode MS" pitchFamily="2"/>
                <a:cs typeface="Tahoma" pitchFamily="2"/>
              </a:rPr>
              <a:t>Nucleótido</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0"/>
                                          </p:val>
                                        </p:tav>
                                        <p:tav tm="100000">
                                          <p:val>
                                            <p:strVal val="#ppt_w"/>
                                          </p:val>
                                        </p:tav>
                                      </p:tavLst>
                                    </p:anim>
                                    <p:anim calcmode="lin" valueType="num">
                                      <p:cBhvr>
                                        <p:cTn id="12" dur="500" fill="hold"/>
                                        <p:tgtEl>
                                          <p:spTgt spid="10"/>
                                        </p:tgtEl>
                                        <p:attrNameLst>
                                          <p:attrName>ppt_h</p:attrName>
                                        </p:attrNameLst>
                                      </p:cBhvr>
                                      <p:tavLst>
                                        <p:tav tm="0">
                                          <p:val>
                                            <p:strVal val="0"/>
                                          </p:val>
                                        </p:tav>
                                        <p:tav tm="100000">
                                          <p:val>
                                            <p:strVal val="#ppt_h"/>
                                          </p:val>
                                        </p:tav>
                                      </p:tavLst>
                                    </p:anim>
                                  </p:childTnLst>
                                </p:cTn>
                              </p:par>
                              <p:par>
                                <p:cTn id="13" presetClass="entr"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0"/>
                                          </p:val>
                                        </p:tav>
                                        <p:tav tm="100000">
                                          <p:val>
                                            <p:strVal val="#ppt_w"/>
                                          </p:val>
                                        </p:tav>
                                      </p:tavLst>
                                    </p:anim>
                                    <p:anim calcmode="lin" valueType="num">
                                      <p:cBhvr>
                                        <p:cTn id="16" dur="500" fill="hold"/>
                                        <p:tgtEl>
                                          <p:spTgt spid="9"/>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3"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4"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0" y="53280"/>
            <a:ext cx="9143640" cy="6804360"/>
          </a:xfrm>
          <a:prstGeom prst="rect">
            <a:avLst/>
          </a:prstGeom>
          <a:noFill/>
          <a:ln>
            <a:solidFill>
              <a:srgbClr val="000000"/>
            </a:solidFill>
            <a:prstDash val="solid"/>
          </a:ln>
        </p:spPr>
      </p:pic>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11"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2"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0" y="3729960"/>
            <a:ext cx="2843280" cy="3127679"/>
          </a:xfrm>
          <a:prstGeom prst="rect">
            <a:avLst/>
          </a:prstGeom>
          <a:noFill/>
          <a:ln>
            <a:solidFill>
              <a:srgbClr val="000000"/>
            </a:solidFill>
            <a:prstDash val="solid"/>
          </a:ln>
        </p:spPr>
      </p:pic>
      <p:sp>
        <p:nvSpPr>
          <p:cNvPr id="3" name="12 Rectángulo redondeado"/>
          <p:cNvSpPr/>
          <p:nvPr/>
        </p:nvSpPr>
        <p:spPr>
          <a:xfrm>
            <a:off x="395640" y="2564999"/>
            <a:ext cx="2951999" cy="1295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solidFill>
          <a:ln>
            <a:noFill/>
            <a:prstDash val="solid"/>
          </a:ln>
        </p:spPr>
        <p:txBody>
          <a:bodyPr vert="horz" wrap="square" lIns="90000" tIns="45000" rIns="90000" bIns="45000" compatLnSpc="0"/>
          <a:lstStyle/>
          <a:p>
            <a:pPr marL="0" marR="0" lvl="0" indent="0" algn="ctr" rtl="0" hangingPunct="1">
              <a:buNone/>
              <a:tabLst/>
            </a:pPr>
            <a:r>
              <a:rPr lang="es-ES" sz="2800" b="1" i="0" u="none" strike="noStrike">
                <a:solidFill>
                  <a:srgbClr val="FF0066"/>
                </a:solidFill>
                <a:latin typeface="Comic Sans MS" pitchFamily="66"/>
                <a:ea typeface="Arial Unicode MS" pitchFamily="2"/>
                <a:cs typeface="Tahoma" pitchFamily="2"/>
              </a:rPr>
              <a:t>¿En qué células se encuentran?</a:t>
            </a:r>
          </a:p>
        </p:txBody>
      </p:sp>
      <p:sp>
        <p:nvSpPr>
          <p:cNvPr id="4"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6000" b="1" i="0" u="none" strike="noStrike">
                <a:solidFill>
                  <a:srgbClr val="000000"/>
                </a:solidFill>
                <a:latin typeface="KentuckyFriedChickenFont" pitchFamily="18"/>
                <a:ea typeface="Arial Unicode MS" pitchFamily="2"/>
                <a:cs typeface="Tahoma" pitchFamily="2"/>
              </a:rPr>
              <a:t>Las mitocondrias:</a:t>
            </a:r>
          </a:p>
        </p:txBody>
      </p:sp>
      <p:grpSp>
        <p:nvGrpSpPr>
          <p:cNvPr id="5" name="2 Grupo"/>
          <p:cNvGrpSpPr/>
          <p:nvPr/>
        </p:nvGrpSpPr>
        <p:grpSpPr>
          <a:xfrm>
            <a:off x="-612720" y="-243360"/>
            <a:ext cx="2952360" cy="2736000"/>
            <a:chOff x="-612720" y="-243360"/>
            <a:chExt cx="2952360" cy="2736000"/>
          </a:xfrm>
        </p:grpSpPr>
        <p:sp>
          <p:nvSpPr>
            <p:cNvPr id="6"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8"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9" name="Picture 2"/>
          <p:cNvPicPr>
            <a:picLocks noChangeAspect="1"/>
          </p:cNvPicPr>
          <p:nvPr/>
        </p:nvPicPr>
        <p:blipFill>
          <a:blip r:embed="rId4" cstate="print">
            <a:alphaModFix/>
            <a:lum/>
          </a:blip>
          <a:srcRect/>
          <a:stretch>
            <a:fillRect/>
          </a:stretch>
        </p:blipFill>
        <p:spPr>
          <a:xfrm>
            <a:off x="3564000" y="2564999"/>
            <a:ext cx="5345640" cy="4009319"/>
          </a:xfrm>
          <a:prstGeom prst="rect">
            <a:avLst/>
          </a:prstGeom>
          <a:noFill/>
          <a:ln>
            <a:solidFill>
              <a:srgbClr val="000000"/>
            </a:solidFill>
            <a:prstDash val="solid"/>
          </a:ln>
        </p:spPr>
      </p:pic>
      <p:sp>
        <p:nvSpPr>
          <p:cNvPr id="10" name="13 Rectángulo redondeado"/>
          <p:cNvSpPr/>
          <p:nvPr/>
        </p:nvSpPr>
        <p:spPr>
          <a:xfrm>
            <a:off x="2411640" y="1412640"/>
            <a:ext cx="6480360" cy="1007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3CDDD"/>
          </a:solidFill>
          <a:ln>
            <a:noFill/>
            <a:prstDash val="solid"/>
          </a:ln>
        </p:spPr>
        <p:txBody>
          <a:bodyPr vert="horz" wrap="square" lIns="90000" tIns="45000" rIns="90000" bIns="45000" compatLnSpc="0"/>
          <a:lstStyle/>
          <a:p>
            <a:pPr marL="0" marR="0" lvl="0" indent="0" algn="ctr" rtl="0" hangingPunct="1">
              <a:buNone/>
              <a:tabLst/>
            </a:pPr>
            <a:r>
              <a:rPr lang="es-ES" sz="3200" b="0" i="0" u="none" strike="noStrike">
                <a:solidFill>
                  <a:srgbClr val="000000"/>
                </a:solidFill>
                <a:latin typeface="Dadhand" pitchFamily="18"/>
                <a:ea typeface="Arial Unicode MS" pitchFamily="2"/>
                <a:cs typeface="Tahoma" pitchFamily="2"/>
              </a:rPr>
              <a:t>Están presentes en eucariontes animales y vegetales.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0"/>
                                          </p:val>
                                        </p:tav>
                                        <p:tav tm="100000">
                                          <p:val>
                                            <p:strVal val="#ppt_w"/>
                                          </p:val>
                                        </p:tav>
                                      </p:tavLst>
                                    </p:anim>
                                    <p:anim calcmode="lin" valueType="num">
                                      <p:cBhvr>
                                        <p:cTn id="8" dur="500" fill="hold"/>
                                        <p:tgtEl>
                                          <p:spTgt spid="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11"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2"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0" y="3729960"/>
            <a:ext cx="2843280" cy="3127679"/>
          </a:xfrm>
          <a:prstGeom prst="rect">
            <a:avLst/>
          </a:prstGeom>
          <a:noFill/>
          <a:ln>
            <a:solidFill>
              <a:srgbClr val="000000"/>
            </a:solidFill>
            <a:prstDash val="solid"/>
          </a:ln>
        </p:spPr>
      </p:pic>
      <p:sp>
        <p:nvSpPr>
          <p:cNvPr id="3" name="12 Rectángulo redondeado"/>
          <p:cNvSpPr/>
          <p:nvPr/>
        </p:nvSpPr>
        <p:spPr>
          <a:xfrm>
            <a:off x="395640" y="2564999"/>
            <a:ext cx="2951999" cy="1295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alpha val="78000"/>
            </a:srgbClr>
          </a:solidFill>
          <a:ln>
            <a:noFill/>
            <a:prstDash val="solid"/>
          </a:ln>
        </p:spPr>
        <p:txBody>
          <a:bodyPr vert="horz" wrap="square" lIns="90000" tIns="45000" rIns="90000" bIns="45000" compatLnSpc="0"/>
          <a:lstStyle/>
          <a:p>
            <a:pPr marL="0" marR="0" lvl="0" indent="0" algn="ctr" rtl="0" hangingPunct="1">
              <a:buNone/>
              <a:tabLst/>
            </a:pPr>
            <a:r>
              <a:rPr lang="es-ES" sz="2800" b="1" i="0" u="none" strike="noStrike">
                <a:solidFill>
                  <a:srgbClr val="FF0066"/>
                </a:solidFill>
                <a:latin typeface="Comic Sans MS" pitchFamily="66"/>
                <a:ea typeface="Arial Unicode MS" pitchFamily="2"/>
                <a:cs typeface="Tahoma" pitchFamily="2"/>
              </a:rPr>
              <a:t>¿Cuántas membranas tienen?</a:t>
            </a:r>
          </a:p>
        </p:txBody>
      </p:sp>
      <p:sp>
        <p:nvSpPr>
          <p:cNvPr id="4"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6000" b="1" i="0" u="none" strike="noStrike">
                <a:solidFill>
                  <a:srgbClr val="000000"/>
                </a:solidFill>
                <a:latin typeface="KentuckyFriedChickenFont" pitchFamily="18"/>
                <a:ea typeface="Arial Unicode MS" pitchFamily="2"/>
                <a:cs typeface="Tahoma" pitchFamily="2"/>
              </a:rPr>
              <a:t>Las mitocondrias:</a:t>
            </a:r>
          </a:p>
        </p:txBody>
      </p:sp>
      <p:grpSp>
        <p:nvGrpSpPr>
          <p:cNvPr id="5" name="2 Grupo"/>
          <p:cNvGrpSpPr/>
          <p:nvPr/>
        </p:nvGrpSpPr>
        <p:grpSpPr>
          <a:xfrm>
            <a:off x="-612720" y="-243360"/>
            <a:ext cx="2952360" cy="2736000"/>
            <a:chOff x="-612720" y="-243360"/>
            <a:chExt cx="2952360" cy="2736000"/>
          </a:xfrm>
        </p:grpSpPr>
        <p:sp>
          <p:nvSpPr>
            <p:cNvPr id="6"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8"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sp>
        <p:nvSpPr>
          <p:cNvPr id="9" name="13 Rectángulo redondeado"/>
          <p:cNvSpPr/>
          <p:nvPr/>
        </p:nvSpPr>
        <p:spPr>
          <a:xfrm>
            <a:off x="2843640" y="1412640"/>
            <a:ext cx="6048360" cy="1511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3CDDD">
              <a:alpha val="79000"/>
            </a:srgbClr>
          </a:solidFill>
          <a:ln>
            <a:noFill/>
            <a:prstDash val="solid"/>
          </a:ln>
        </p:spPr>
        <p:txBody>
          <a:bodyPr vert="horz" wrap="square" lIns="90000" tIns="45000" rIns="90000" bIns="45000" compatLnSpc="0"/>
          <a:lstStyle/>
          <a:p>
            <a:pPr marL="0" marR="0" lvl="0" indent="0" algn="ctr" rtl="0" hangingPunct="1">
              <a:buNone/>
              <a:tabLst/>
            </a:pPr>
            <a:r>
              <a:rPr lang="es-ES" sz="2800" b="0" i="0" u="none" strike="noStrike">
                <a:solidFill>
                  <a:srgbClr val="000000"/>
                </a:solidFill>
                <a:latin typeface="Dadhand" pitchFamily="18"/>
                <a:ea typeface="Arial Unicode MS" pitchFamily="2"/>
                <a:cs typeface="Tahoma" pitchFamily="2"/>
              </a:rPr>
              <a:t>Están rodeadas por dos membranas: la externa es lisa y la interna se pliega formando las crestas mitocondriales.</a:t>
            </a:r>
          </a:p>
        </p:txBody>
      </p:sp>
      <p:pic>
        <p:nvPicPr>
          <p:cNvPr id="10" name="Picture 2"/>
          <p:cNvPicPr>
            <a:picLocks noChangeAspect="1"/>
          </p:cNvPicPr>
          <p:nvPr/>
        </p:nvPicPr>
        <p:blipFill>
          <a:blip r:embed="rId4" cstate="print">
            <a:alphaModFix/>
            <a:lum/>
          </a:blip>
          <a:srcRect/>
          <a:stretch>
            <a:fillRect/>
          </a:stretch>
        </p:blipFill>
        <p:spPr>
          <a:xfrm>
            <a:off x="3765240" y="3357000"/>
            <a:ext cx="4550759" cy="3221640"/>
          </a:xfrm>
          <a:prstGeom prst="rect">
            <a:avLst/>
          </a:prstGeom>
          <a:noFill/>
          <a:ln>
            <a:solidFill>
              <a:srgbClr val="000000"/>
            </a:solidFill>
            <a:prstDash val="soli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0"/>
                                          </p:val>
                                        </p:tav>
                                        <p:tav tm="100000">
                                          <p:val>
                                            <p:strVal val="#ppt_w"/>
                                          </p:val>
                                        </p:tav>
                                      </p:tavLst>
                                    </p:anim>
                                    <p:anim calcmode="lin" valueType="num">
                                      <p:cBhvr>
                                        <p:cTn id="8" dur="500" fill="hold"/>
                                        <p:tgtEl>
                                          <p:spTgt spid="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10"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1" name="2 Marcador de pie de página"/>
          <p:cNvSpPr>
            <a:spLocks noGrp="1"/>
          </p:cNvSpPr>
          <p:nvPr>
            <p:ph type="ftr" sz="quarter" idx="11"/>
          </p:nvPr>
        </p:nvSpPr>
        <p:spPr/>
        <p:txBody>
          <a:bodyPr/>
          <a:lstStyle/>
          <a:p>
            <a:pPr lvl="0"/>
            <a:endParaRPr lang="es-ES"/>
          </a:p>
        </p:txBody>
      </p:sp>
      <p:sp>
        <p:nvSpPr>
          <p:cNvPr id="2" name="12 Rectángulo redondeado"/>
          <p:cNvSpPr/>
          <p:nvPr/>
        </p:nvSpPr>
        <p:spPr>
          <a:xfrm>
            <a:off x="107640" y="1772639"/>
            <a:ext cx="3240000" cy="4940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alpha val="78000"/>
            </a:srgbClr>
          </a:solidFill>
          <a:ln>
            <a:noFill/>
            <a:prstDash val="solid"/>
          </a:ln>
        </p:spPr>
        <p:txBody>
          <a:bodyPr vert="horz" wrap="square" lIns="90000" tIns="45000" rIns="90000" bIns="45000" compatLnSpc="0"/>
          <a:lstStyle/>
          <a:p>
            <a:pPr marL="0" marR="0" lvl="0" indent="0" algn="ctr" rtl="0" hangingPunct="1">
              <a:buNone/>
              <a:tabLst/>
            </a:pPr>
            <a:r>
              <a:rPr lang="es-ES" sz="2800" b="1" i="0" u="none" strike="noStrike">
                <a:solidFill>
                  <a:srgbClr val="FF0066"/>
                </a:solidFill>
                <a:latin typeface="Comic Sans MS" pitchFamily="66"/>
                <a:ea typeface="Arial Unicode MS" pitchFamily="2"/>
                <a:cs typeface="Tahoma" pitchFamily="2"/>
              </a:rPr>
              <a:t>Características:</a:t>
            </a:r>
          </a:p>
          <a:p>
            <a:pPr marL="0" marR="0" lvl="0" indent="0" algn="ctr" rtl="0" hangingPunct="1">
              <a:buNone/>
              <a:tabLst/>
            </a:pPr>
            <a:endParaRPr lang="es-ES" sz="2800" b="1" i="0" u="none" strike="noStrike">
              <a:solidFill>
                <a:srgbClr val="FF0066"/>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Tienen su propio material genético y ribosomas.</a:t>
            </a:r>
          </a:p>
          <a:p>
            <a:pPr marL="0" marR="0" lvl="0" indent="0" algn="l" rtl="0" hangingPunct="1">
              <a:buNone/>
              <a:tabLst/>
            </a:pPr>
            <a:endParaRPr lang="es-ES" sz="2000" b="0" i="0" u="none" strike="noStrike">
              <a:solidFill>
                <a:srgbClr val="000000"/>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La teoría endosimbiótica propone un origen procarionte para este organelo.</a:t>
            </a:r>
          </a:p>
          <a:p>
            <a:pPr marL="0" marR="0" lvl="0" indent="0" algn="l" rtl="0" hangingPunct="1">
              <a:buNone/>
              <a:tabLst/>
            </a:pPr>
            <a:endParaRPr lang="es-ES" sz="2000" b="0" i="0" u="none" strike="noStrike">
              <a:solidFill>
                <a:srgbClr val="000000"/>
              </a:solidFill>
              <a:latin typeface="Comic Sans MS" pitchFamily="66"/>
              <a:ea typeface="Arial Unicode MS" pitchFamily="2"/>
              <a:cs typeface="Tahoma" pitchFamily="2"/>
            </a:endParaRPr>
          </a:p>
          <a:p>
            <a:pPr marL="0" marR="0" lvl="0" indent="0" algn="just"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Se pueden replicar por sí solas.</a:t>
            </a:r>
          </a:p>
          <a:p>
            <a:pPr marL="0" marR="0" lvl="0" indent="0" algn="just" rtl="0" hangingPunct="1">
              <a:buNone/>
              <a:tabLst/>
            </a:pPr>
            <a:endParaRPr lang="es-ES" sz="2000" b="0" i="0" u="none" strike="noStrike">
              <a:solidFill>
                <a:srgbClr val="000000"/>
              </a:solidFill>
              <a:latin typeface="Comic Sans MS" pitchFamily="66"/>
              <a:ea typeface="Arial Unicode MS" pitchFamily="2"/>
              <a:cs typeface="Tahoma" pitchFamily="2"/>
            </a:endParaRPr>
          </a:p>
          <a:p>
            <a:pPr marL="0" marR="0" lvl="0" indent="0" algn="just"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Son semiautónomas.</a:t>
            </a:r>
          </a:p>
        </p:txBody>
      </p:sp>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6000" b="1" i="0" u="none" strike="noStrike">
                <a:solidFill>
                  <a:srgbClr val="000000"/>
                </a:solidFill>
                <a:latin typeface="KentuckyFriedChickenFont" pitchFamily="18"/>
                <a:ea typeface="Arial Unicode MS" pitchFamily="2"/>
                <a:cs typeface="Tahoma" pitchFamily="2"/>
              </a:rPr>
              <a:t>Las mitocondrias:</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8" name="Picture 2"/>
          <p:cNvPicPr>
            <a:picLocks noChangeAspect="1"/>
          </p:cNvPicPr>
          <p:nvPr/>
        </p:nvPicPr>
        <p:blipFill>
          <a:blip r:embed="rId3" cstate="print">
            <a:alphaModFix/>
            <a:lum/>
          </a:blip>
          <a:srcRect/>
          <a:stretch>
            <a:fillRect/>
          </a:stretch>
        </p:blipFill>
        <p:spPr>
          <a:xfrm>
            <a:off x="3816359" y="2844360"/>
            <a:ext cx="5219640" cy="3624120"/>
          </a:xfrm>
          <a:prstGeom prst="rect">
            <a:avLst/>
          </a:prstGeom>
          <a:noFill/>
          <a:ln>
            <a:solidFill>
              <a:srgbClr val="000000"/>
            </a:solidFill>
            <a:prstDash val="solid"/>
          </a:ln>
        </p:spPr>
      </p:pic>
      <p:sp>
        <p:nvSpPr>
          <p:cNvPr id="9" name="11 Rectángulo redondeado"/>
          <p:cNvSpPr/>
          <p:nvPr/>
        </p:nvSpPr>
        <p:spPr>
          <a:xfrm>
            <a:off x="3420000" y="1412640"/>
            <a:ext cx="5544360" cy="1295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3CDDD">
              <a:alpha val="79000"/>
            </a:srgbClr>
          </a:solidFill>
          <a:ln>
            <a:noFill/>
            <a:prstDash val="solid"/>
          </a:ln>
        </p:spPr>
        <p:txBody>
          <a:bodyPr vert="horz" wrap="square" lIns="90000" tIns="45000" rIns="90000" bIns="45000" compatLnSpc="0"/>
          <a:lstStyle/>
          <a:p>
            <a:pPr marL="0" marR="0" lvl="0" indent="0" algn="ctr" rtl="0" hangingPunct="1">
              <a:buNone/>
              <a:tabLst/>
            </a:pPr>
            <a:r>
              <a:rPr lang="es-ES" sz="2800" b="0" i="0" u="none" strike="noStrike">
                <a:solidFill>
                  <a:srgbClr val="000000"/>
                </a:solidFill>
                <a:latin typeface="Dadhand" pitchFamily="18"/>
                <a:ea typeface="Arial Unicode MS" pitchFamily="2"/>
                <a:cs typeface="Tahoma" pitchFamily="2"/>
              </a:rPr>
              <a:t>Su función es la producción de ATP, a través del proceso conocido como respiración celular.</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12"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3" name="2 Marcador de pie de página"/>
          <p:cNvSpPr>
            <a:spLocks noGrp="1"/>
          </p:cNvSpPr>
          <p:nvPr>
            <p:ph type="ftr" sz="quarter" idx="11"/>
          </p:nvPr>
        </p:nvSpPr>
        <p:spPr/>
        <p:txBody>
          <a:bodyPr/>
          <a:lstStyle/>
          <a:p>
            <a:pPr lvl="0"/>
            <a:endParaRPr lang="es-ES"/>
          </a:p>
        </p:txBody>
      </p:sp>
      <p:sp>
        <p:nvSpPr>
          <p:cNvPr id="2"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4800" b="1" i="0" u="none" strike="noStrike">
                <a:solidFill>
                  <a:srgbClr val="000000"/>
                </a:solidFill>
                <a:latin typeface="KentuckyFriedChickenFont" pitchFamily="18"/>
                <a:ea typeface="Arial Unicode MS" pitchFamily="2"/>
                <a:cs typeface="Tahoma" pitchFamily="2"/>
              </a:rPr>
              <a:t>Retículo Endoplasmático Rugoso:</a:t>
            </a:r>
          </a:p>
        </p:txBody>
      </p:sp>
      <p:grpSp>
        <p:nvGrpSpPr>
          <p:cNvPr id="3" name="2 Grupo"/>
          <p:cNvGrpSpPr/>
          <p:nvPr/>
        </p:nvGrpSpPr>
        <p:grpSpPr>
          <a:xfrm>
            <a:off x="-612720" y="-243360"/>
            <a:ext cx="2952360" cy="2736000"/>
            <a:chOff x="-612720" y="-243360"/>
            <a:chExt cx="2952360" cy="2736000"/>
          </a:xfrm>
        </p:grpSpPr>
        <p:sp>
          <p:nvSpPr>
            <p:cNvPr id="4"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5"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7" name="Picture 2"/>
          <p:cNvPicPr>
            <a:picLocks noChangeAspect="1"/>
          </p:cNvPicPr>
          <p:nvPr/>
        </p:nvPicPr>
        <p:blipFill>
          <a:blip r:embed="rId3" cstate="print">
            <a:alphaModFix/>
            <a:lum/>
          </a:blip>
          <a:srcRect/>
          <a:stretch>
            <a:fillRect/>
          </a:stretch>
        </p:blipFill>
        <p:spPr>
          <a:xfrm>
            <a:off x="4077360" y="2781000"/>
            <a:ext cx="5066280" cy="3774240"/>
          </a:xfrm>
          <a:prstGeom prst="rect">
            <a:avLst/>
          </a:prstGeom>
          <a:noFill/>
          <a:ln>
            <a:solidFill>
              <a:srgbClr val="000000"/>
            </a:solidFill>
            <a:prstDash val="solid"/>
          </a:ln>
        </p:spPr>
      </p:pic>
      <p:pic>
        <p:nvPicPr>
          <p:cNvPr id="8" name="Picture 2"/>
          <p:cNvPicPr>
            <a:picLocks noChangeAspect="1"/>
          </p:cNvPicPr>
          <p:nvPr/>
        </p:nvPicPr>
        <p:blipFill>
          <a:blip r:embed="rId4" cstate="print">
            <a:alphaModFix/>
            <a:lum/>
          </a:blip>
          <a:srcRect/>
          <a:stretch>
            <a:fillRect/>
          </a:stretch>
        </p:blipFill>
        <p:spPr>
          <a:xfrm>
            <a:off x="0" y="3729960"/>
            <a:ext cx="2843280" cy="3127679"/>
          </a:xfrm>
          <a:prstGeom prst="rect">
            <a:avLst/>
          </a:prstGeom>
          <a:noFill/>
          <a:ln>
            <a:solidFill>
              <a:srgbClr val="000000"/>
            </a:solidFill>
            <a:prstDash val="solid"/>
          </a:ln>
        </p:spPr>
      </p:pic>
      <p:sp>
        <p:nvSpPr>
          <p:cNvPr id="9" name="11 Rectángulo redondeado"/>
          <p:cNvSpPr/>
          <p:nvPr/>
        </p:nvSpPr>
        <p:spPr>
          <a:xfrm>
            <a:off x="107640" y="2421000"/>
            <a:ext cx="2951999" cy="1295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alpha val="78000"/>
            </a:srgbClr>
          </a:solidFill>
          <a:ln>
            <a:noFill/>
            <a:prstDash val="solid"/>
          </a:ln>
        </p:spPr>
        <p:txBody>
          <a:bodyPr vert="horz" wrap="square" lIns="90000" tIns="45000" rIns="90000" bIns="45000" compatLnSpc="0"/>
          <a:lstStyle/>
          <a:p>
            <a:pPr marL="0" marR="0" lvl="0" indent="0" algn="ctr" rtl="0" hangingPunct="1">
              <a:buNone/>
              <a:tabLst/>
            </a:pPr>
            <a:r>
              <a:rPr lang="es-ES" sz="2800" b="1" i="0" u="none" strike="noStrike">
                <a:solidFill>
                  <a:srgbClr val="FF0066"/>
                </a:solidFill>
                <a:latin typeface="Comic Sans MS" pitchFamily="66"/>
                <a:ea typeface="Arial Unicode MS" pitchFamily="2"/>
                <a:cs typeface="Tahoma" pitchFamily="2"/>
              </a:rPr>
              <a:t>¿Cuántas membranas tiene?</a:t>
            </a:r>
          </a:p>
        </p:txBody>
      </p:sp>
      <p:sp>
        <p:nvSpPr>
          <p:cNvPr id="10" name="15 Rectángulo redondeado"/>
          <p:cNvSpPr/>
          <p:nvPr/>
        </p:nvSpPr>
        <p:spPr>
          <a:xfrm>
            <a:off x="3491999" y="1412640"/>
            <a:ext cx="5472360" cy="1295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3CDDD">
              <a:alpha val="79000"/>
            </a:srgbClr>
          </a:solidFill>
          <a:ln>
            <a:noFill/>
            <a:prstDash val="solid"/>
          </a:ln>
        </p:spPr>
        <p:txBody>
          <a:bodyPr vert="horz" wrap="square" lIns="90000" tIns="45000" rIns="90000" bIns="45000" compatLnSpc="0"/>
          <a:lstStyle/>
          <a:p>
            <a:pPr marL="0" marR="0" lvl="0" indent="0" algn="ctr" rtl="0" hangingPunct="1">
              <a:buNone/>
              <a:tabLst/>
            </a:pPr>
            <a:r>
              <a:rPr lang="es-ES" sz="2800" b="0" i="0" u="none" strike="noStrike">
                <a:solidFill>
                  <a:srgbClr val="000000"/>
                </a:solidFill>
                <a:latin typeface="Dadhand" pitchFamily="18"/>
                <a:ea typeface="Arial Unicode MS" pitchFamily="2"/>
                <a:cs typeface="Tahoma" pitchFamily="2"/>
              </a:rPr>
              <a:t>Está presente en células eucariontes animales y vegetales.</a:t>
            </a:r>
          </a:p>
        </p:txBody>
      </p:sp>
      <p:sp>
        <p:nvSpPr>
          <p:cNvPr id="11" name="16 Rectángulo redondeado"/>
          <p:cNvSpPr/>
          <p:nvPr/>
        </p:nvSpPr>
        <p:spPr>
          <a:xfrm>
            <a:off x="2555640" y="3645000"/>
            <a:ext cx="3024000" cy="3096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alpha val="79000"/>
            </a:srgbClr>
          </a:solidFill>
          <a:ln>
            <a:noFill/>
            <a:prstDash val="solid"/>
          </a:ln>
        </p:spPr>
        <p:txBody>
          <a:bodyPr vert="horz" wrap="square" lIns="90000" tIns="45000" rIns="90000" bIns="45000" compatLnSpc="0"/>
          <a:lstStyle/>
          <a:p>
            <a:pPr marL="0" marR="0" lvl="0" indent="0" algn="ctr" rtl="0" hangingPunct="1">
              <a:buNone/>
              <a:tabLst/>
            </a:pPr>
            <a:r>
              <a:rPr lang="es-ES" sz="2800" b="0" i="0" u="none" strike="noStrike">
                <a:solidFill>
                  <a:srgbClr val="000000"/>
                </a:solidFill>
                <a:latin typeface="Dadhand" pitchFamily="18"/>
                <a:ea typeface="Arial Unicode MS" pitchFamily="2"/>
                <a:cs typeface="Tahoma" pitchFamily="2"/>
              </a:rPr>
              <a:t>Contiene una membrana con ribosomas asociados, lo que le da el aspecto rugoso</a:t>
            </a:r>
            <a:r>
              <a:rPr lang="es-ES" sz="3200" b="0" i="0" u="none" strike="noStrike">
                <a:solidFill>
                  <a:srgbClr val="000000"/>
                </a:solidFill>
                <a:latin typeface="Dadhand" pitchFamily="18"/>
                <a:ea typeface="Arial Unicode MS" pitchFamily="2"/>
                <a:cs typeface="Tahoma" pitchFamily="2"/>
              </a:rPr>
              <a:t>.</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0"/>
                                          </p:val>
                                        </p:tav>
                                        <p:tav tm="100000">
                                          <p:val>
                                            <p:strVal val="#ppt_w"/>
                                          </p:val>
                                        </p:tav>
                                      </p:tavLst>
                                    </p:anim>
                                    <p:anim calcmode="lin" valueType="num">
                                      <p:cBhvr>
                                        <p:cTn id="8" dur="500" fill="hold"/>
                                        <p:tgtEl>
                                          <p:spTgt spid="1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0"/>
                                          </p:val>
                                        </p:tav>
                                        <p:tav tm="100000">
                                          <p:val>
                                            <p:strVal val="#ppt_w"/>
                                          </p:val>
                                        </p:tav>
                                      </p:tavLst>
                                    </p:anim>
                                    <p:anim calcmode="lin" valueType="num">
                                      <p:cBhvr>
                                        <p:cTn id="14" dur="500" fill="hold"/>
                                        <p:tgtEl>
                                          <p:spTgt spid="10"/>
                                        </p:tgtEl>
                                        <p:attrNameLst>
                                          <p:attrName>ppt_h</p:attrName>
                                        </p:attrNameLst>
                                      </p:cBhvr>
                                      <p:tavLst>
                                        <p:tav tm="0">
                                          <p:val>
                                            <p:str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11"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2" name="2 Marcador de pie de página"/>
          <p:cNvSpPr>
            <a:spLocks noGrp="1"/>
          </p:cNvSpPr>
          <p:nvPr>
            <p:ph type="ftr" sz="quarter" idx="11"/>
          </p:nvPr>
        </p:nvSpPr>
        <p:spPr/>
        <p:txBody>
          <a:bodyPr/>
          <a:lstStyle/>
          <a:p>
            <a:pPr lvl="0"/>
            <a:endParaRPr lang="es-ES"/>
          </a:p>
        </p:txBody>
      </p:sp>
      <p:sp>
        <p:nvSpPr>
          <p:cNvPr id="2" name="12 Rectángulo redondeado"/>
          <p:cNvSpPr/>
          <p:nvPr/>
        </p:nvSpPr>
        <p:spPr>
          <a:xfrm>
            <a:off x="395640" y="1916999"/>
            <a:ext cx="3311999" cy="4608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alpha val="78000"/>
            </a:srgbClr>
          </a:solidFill>
          <a:ln>
            <a:noFill/>
            <a:prstDash val="solid"/>
          </a:ln>
        </p:spPr>
        <p:txBody>
          <a:bodyPr vert="horz" wrap="square" lIns="90000" tIns="45000" rIns="90000" bIns="45000" compatLnSpc="0"/>
          <a:lstStyle/>
          <a:p>
            <a:pPr marL="0" marR="0" lvl="0" indent="0" algn="ctr" rtl="0" hangingPunct="1">
              <a:buNone/>
              <a:tabLst/>
            </a:pPr>
            <a:r>
              <a:rPr lang="es-ES" sz="2800" b="1" i="0" u="none" strike="noStrike">
                <a:solidFill>
                  <a:srgbClr val="FF0066"/>
                </a:solidFill>
                <a:latin typeface="Comic Sans MS" pitchFamily="66"/>
                <a:ea typeface="Arial Unicode MS" pitchFamily="2"/>
                <a:cs typeface="Tahoma" pitchFamily="2"/>
              </a:rPr>
              <a:t>Características:</a:t>
            </a:r>
          </a:p>
          <a:p>
            <a:pPr marL="0" marR="0" lvl="0" indent="0" algn="ctr" rtl="0" hangingPunct="1">
              <a:buNone/>
              <a:tabLst/>
            </a:pPr>
            <a:endParaRPr lang="es-ES" sz="2800" b="1" i="0" u="none" strike="noStrike">
              <a:solidFill>
                <a:srgbClr val="FF0066"/>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Tienen ribosomas asociados a su membrana.</a:t>
            </a:r>
          </a:p>
          <a:p>
            <a:pPr marL="0" marR="0" lvl="0" indent="0" algn="l" rtl="0" hangingPunct="1">
              <a:buNone/>
              <a:tabLst/>
            </a:pPr>
            <a:endParaRPr lang="es-ES" sz="2000" b="0" i="0" u="none" strike="noStrike">
              <a:solidFill>
                <a:srgbClr val="000000"/>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Está conectado con el núcleo, retículo endoplásmico liso y aparato de Golgi.</a:t>
            </a:r>
          </a:p>
        </p:txBody>
      </p:sp>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4800" b="1" i="0" u="none" strike="noStrike">
                <a:solidFill>
                  <a:srgbClr val="000000"/>
                </a:solidFill>
                <a:latin typeface="KentuckyFriedChickenFont" pitchFamily="18"/>
                <a:ea typeface="Arial Unicode MS" pitchFamily="2"/>
                <a:cs typeface="Tahoma" pitchFamily="2"/>
              </a:rPr>
              <a:t>Retículo Endoplasmático Rugoso:</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8" name="Picture 2"/>
          <p:cNvPicPr>
            <a:picLocks noChangeAspect="1"/>
          </p:cNvPicPr>
          <p:nvPr/>
        </p:nvPicPr>
        <p:blipFill>
          <a:blip r:embed="rId3" cstate="print">
            <a:alphaModFix/>
            <a:lum/>
          </a:blip>
          <a:srcRect/>
          <a:stretch>
            <a:fillRect/>
          </a:stretch>
        </p:blipFill>
        <p:spPr>
          <a:xfrm>
            <a:off x="5076000" y="1772639"/>
            <a:ext cx="3809520" cy="2838240"/>
          </a:xfrm>
          <a:prstGeom prst="rect">
            <a:avLst/>
          </a:prstGeom>
          <a:noFill/>
          <a:ln>
            <a:solidFill>
              <a:srgbClr val="000000"/>
            </a:solidFill>
            <a:prstDash val="solid"/>
          </a:ln>
        </p:spPr>
      </p:pic>
      <p:pic>
        <p:nvPicPr>
          <p:cNvPr id="9" name="Picture 2"/>
          <p:cNvPicPr>
            <a:picLocks noChangeAspect="1"/>
          </p:cNvPicPr>
          <p:nvPr/>
        </p:nvPicPr>
        <p:blipFill>
          <a:blip r:embed="rId4" cstate="print">
            <a:alphaModFix/>
            <a:lum/>
          </a:blip>
          <a:srcRect/>
          <a:stretch>
            <a:fillRect/>
          </a:stretch>
        </p:blipFill>
        <p:spPr>
          <a:xfrm>
            <a:off x="4140000" y="3933000"/>
            <a:ext cx="3809520" cy="2676240"/>
          </a:xfrm>
          <a:prstGeom prst="rect">
            <a:avLst/>
          </a:prstGeom>
          <a:noFill/>
          <a:ln>
            <a:solidFill>
              <a:srgbClr val="000000"/>
            </a:solidFill>
            <a:prstDash val="solid"/>
          </a:ln>
        </p:spPr>
      </p:pic>
      <p:pic>
        <p:nvPicPr>
          <p:cNvPr id="10" name="Picture 2"/>
          <p:cNvPicPr>
            <a:picLocks noChangeAspect="1"/>
          </p:cNvPicPr>
          <p:nvPr/>
        </p:nvPicPr>
        <p:blipFill>
          <a:blip r:embed="rId5" cstate="print">
            <a:alphaModFix/>
            <a:lum/>
          </a:blip>
          <a:srcRect/>
          <a:stretch>
            <a:fillRect/>
          </a:stretch>
        </p:blipFill>
        <p:spPr>
          <a:xfrm rot="4314600">
            <a:off x="6990949" y="3241989"/>
            <a:ext cx="1291680" cy="1329120"/>
          </a:xfrm>
          <a:prstGeom prst="rect">
            <a:avLst/>
          </a:prstGeom>
          <a:noFill/>
          <a:ln>
            <a:solidFill>
              <a:srgbClr val="000000"/>
            </a:solidFill>
            <a:prstDash val="soli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0"/>
                                          </p:val>
                                        </p:tav>
                                        <p:tav tm="100000">
                                          <p:val>
                                            <p:strVal val="#ppt_w"/>
                                          </p:val>
                                        </p:tav>
                                      </p:tavLst>
                                    </p:anim>
                                    <p:anim calcmode="lin" valueType="num">
                                      <p:cBhvr>
                                        <p:cTn id="8" dur="500" fill="hold"/>
                                        <p:tgtEl>
                                          <p:spTgt spid="10"/>
                                        </p:tgtEl>
                                        <p:attrNameLst>
                                          <p:attrName>ppt_h</p:attrName>
                                        </p:attrNameLst>
                                      </p:cBhvr>
                                      <p:tavLst>
                                        <p:tav tm="0">
                                          <p:val>
                                            <p:strVal val="0"/>
                                          </p:val>
                                        </p:tav>
                                        <p:tav tm="100000">
                                          <p:val>
                                            <p:strVal val="#ppt_h"/>
                                          </p:val>
                                        </p:tav>
                                      </p:tavLst>
                                    </p:anim>
                                    <p:animEffect transition="in" filter="fade">
                                      <p:cBhvr>
                                        <p:cTn id="9" dur="500"/>
                                        <p:tgtEl>
                                          <p:spTgt spid="10"/>
                                        </p:tgtEl>
                                      </p:cBhvr>
                                    </p:animEffect>
                                  </p:childTnLst>
                                </p:cTn>
                              </p:par>
                              <p:par>
                                <p:cTn id="10" presetClass="entr"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0"/>
                                          </p:val>
                                        </p:tav>
                                        <p:tav tm="100000">
                                          <p:val>
                                            <p:strVal val="#ppt_w"/>
                                          </p:val>
                                        </p:tav>
                                      </p:tavLst>
                                    </p:anim>
                                    <p:anim calcmode="lin" valueType="num">
                                      <p:cBhvr>
                                        <p:cTn id="13" dur="500" fill="hold"/>
                                        <p:tgtEl>
                                          <p:spTgt spid="9"/>
                                        </p:tgtEl>
                                        <p:attrNameLst>
                                          <p:attrName>ppt_h</p:attrName>
                                        </p:attrNameLst>
                                      </p:cBhvr>
                                      <p:tavLst>
                                        <p:tav tm="0">
                                          <p:val>
                                            <p:str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9"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0" name="2 Marcador de pie de página"/>
          <p:cNvSpPr>
            <a:spLocks noGrp="1"/>
          </p:cNvSpPr>
          <p:nvPr>
            <p:ph type="ftr" sz="quarter" idx="11"/>
          </p:nvPr>
        </p:nvSpPr>
        <p:spPr/>
        <p:txBody>
          <a:bodyPr/>
          <a:lstStyle/>
          <a:p>
            <a:pPr lvl="0"/>
            <a:endParaRPr lang="es-ES"/>
          </a:p>
        </p:txBody>
      </p:sp>
      <p:sp>
        <p:nvSpPr>
          <p:cNvPr id="2" name="12 Rectángulo redondeado"/>
          <p:cNvSpPr/>
          <p:nvPr/>
        </p:nvSpPr>
        <p:spPr>
          <a:xfrm>
            <a:off x="395640" y="1916999"/>
            <a:ext cx="3311999" cy="4608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alpha val="78000"/>
            </a:srgbClr>
          </a:solidFill>
          <a:ln>
            <a:noFill/>
            <a:prstDash val="solid"/>
          </a:ln>
        </p:spPr>
        <p:txBody>
          <a:bodyPr vert="horz" wrap="square" lIns="90000" tIns="45000" rIns="90000" bIns="45000" compatLnSpc="0"/>
          <a:lstStyle/>
          <a:p>
            <a:pPr marL="0" marR="0" lvl="0" indent="0" algn="ctr" rtl="0" hangingPunct="1">
              <a:buNone/>
              <a:tabLst/>
            </a:pPr>
            <a:r>
              <a:rPr lang="es-ES" sz="2800" b="1" i="0" u="none" strike="noStrike">
                <a:solidFill>
                  <a:srgbClr val="FF0066"/>
                </a:solidFill>
                <a:latin typeface="Comic Sans MS" pitchFamily="66"/>
                <a:ea typeface="Arial Unicode MS" pitchFamily="2"/>
                <a:cs typeface="Tahoma" pitchFamily="2"/>
              </a:rPr>
              <a:t>Funciones:</a:t>
            </a:r>
          </a:p>
          <a:p>
            <a:pPr marL="0" marR="0" lvl="0" indent="0" algn="ctr" rtl="0" hangingPunct="1">
              <a:buNone/>
              <a:tabLst/>
            </a:pPr>
            <a:endParaRPr lang="es-ES" sz="2800" b="1" i="0" u="none" strike="noStrike">
              <a:solidFill>
                <a:srgbClr val="FF0066"/>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Síntesis de proteínas para uso propio por parte de la célula o para exportar.</a:t>
            </a:r>
          </a:p>
        </p:txBody>
      </p:sp>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4800" b="1" i="0" u="none" strike="noStrike">
                <a:solidFill>
                  <a:srgbClr val="000000"/>
                </a:solidFill>
                <a:latin typeface="KentuckyFriedChickenFont" pitchFamily="18"/>
                <a:ea typeface="Arial Unicode MS" pitchFamily="2"/>
                <a:cs typeface="Tahoma" pitchFamily="2"/>
              </a:rPr>
              <a:t>Retículo Endoplasmático Rugoso:</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8" name="Picture 2"/>
          <p:cNvPicPr>
            <a:picLocks noChangeAspect="1"/>
          </p:cNvPicPr>
          <p:nvPr/>
        </p:nvPicPr>
        <p:blipFill>
          <a:blip r:embed="rId3" cstate="print">
            <a:alphaModFix/>
            <a:lum/>
          </a:blip>
          <a:srcRect/>
          <a:stretch>
            <a:fillRect/>
          </a:stretch>
        </p:blipFill>
        <p:spPr>
          <a:xfrm>
            <a:off x="4109040" y="1484639"/>
            <a:ext cx="5034600" cy="4968360"/>
          </a:xfrm>
          <a:prstGeom prst="rect">
            <a:avLst/>
          </a:prstGeom>
          <a:noFill/>
          <a:ln>
            <a:solidFill>
              <a:srgbClr val="000000"/>
            </a:solidFill>
            <a:prstDash val="soli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11"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2" name="2 Marcador de pie de página"/>
          <p:cNvSpPr>
            <a:spLocks noGrp="1"/>
          </p:cNvSpPr>
          <p:nvPr>
            <p:ph type="ftr" sz="quarter" idx="11"/>
          </p:nvPr>
        </p:nvSpPr>
        <p:spPr/>
        <p:txBody>
          <a:bodyPr/>
          <a:lstStyle/>
          <a:p>
            <a:pPr lvl="0"/>
            <a:endParaRPr lang="es-ES"/>
          </a:p>
        </p:txBody>
      </p:sp>
      <p:sp>
        <p:nvSpPr>
          <p:cNvPr id="2"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4800" b="1" i="0" u="none" strike="noStrike">
                <a:solidFill>
                  <a:srgbClr val="000000"/>
                </a:solidFill>
                <a:latin typeface="KentuckyFriedChickenFont" pitchFamily="18"/>
                <a:ea typeface="Arial Unicode MS" pitchFamily="2"/>
                <a:cs typeface="Tahoma" pitchFamily="2"/>
              </a:rPr>
              <a:t>Retículo Endoplasmático Liso:</a:t>
            </a:r>
          </a:p>
        </p:txBody>
      </p:sp>
      <p:grpSp>
        <p:nvGrpSpPr>
          <p:cNvPr id="3" name="2 Grupo"/>
          <p:cNvGrpSpPr/>
          <p:nvPr/>
        </p:nvGrpSpPr>
        <p:grpSpPr>
          <a:xfrm>
            <a:off x="-612720" y="-243360"/>
            <a:ext cx="2952360" cy="2736000"/>
            <a:chOff x="-612720" y="-243360"/>
            <a:chExt cx="2952360" cy="2736000"/>
          </a:xfrm>
        </p:grpSpPr>
        <p:sp>
          <p:nvSpPr>
            <p:cNvPr id="4"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5"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7" name="Picture 4"/>
          <p:cNvPicPr>
            <a:picLocks noChangeAspect="1"/>
          </p:cNvPicPr>
          <p:nvPr/>
        </p:nvPicPr>
        <p:blipFill>
          <a:blip r:embed="rId3" cstate="print">
            <a:alphaModFix/>
            <a:lum/>
          </a:blip>
          <a:srcRect/>
          <a:stretch>
            <a:fillRect/>
          </a:stretch>
        </p:blipFill>
        <p:spPr>
          <a:xfrm>
            <a:off x="0" y="2276999"/>
            <a:ext cx="5726160" cy="4580639"/>
          </a:xfrm>
          <a:prstGeom prst="rect">
            <a:avLst/>
          </a:prstGeom>
          <a:noFill/>
          <a:ln>
            <a:solidFill>
              <a:srgbClr val="000000"/>
            </a:solidFill>
            <a:prstDash val="solid"/>
          </a:ln>
        </p:spPr>
      </p:pic>
      <p:pic>
        <p:nvPicPr>
          <p:cNvPr id="8" name="Picture 2"/>
          <p:cNvPicPr>
            <a:picLocks noChangeAspect="1"/>
          </p:cNvPicPr>
          <p:nvPr/>
        </p:nvPicPr>
        <p:blipFill>
          <a:blip r:embed="rId4" cstate="print">
            <a:alphaModFix/>
            <a:lum/>
          </a:blip>
          <a:srcRect/>
          <a:stretch>
            <a:fillRect/>
          </a:stretch>
        </p:blipFill>
        <p:spPr>
          <a:xfrm>
            <a:off x="6300360" y="3729960"/>
            <a:ext cx="2843280" cy="3127679"/>
          </a:xfrm>
          <a:prstGeom prst="rect">
            <a:avLst/>
          </a:prstGeom>
          <a:noFill/>
          <a:ln>
            <a:solidFill>
              <a:srgbClr val="000000"/>
            </a:solidFill>
            <a:prstDash val="solid"/>
          </a:ln>
        </p:spPr>
      </p:pic>
      <p:sp>
        <p:nvSpPr>
          <p:cNvPr id="9" name="9 Rectángulo redondeado"/>
          <p:cNvSpPr/>
          <p:nvPr/>
        </p:nvSpPr>
        <p:spPr>
          <a:xfrm>
            <a:off x="6407640" y="2421000"/>
            <a:ext cx="2951999" cy="1295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alpha val="78000"/>
            </a:srgbClr>
          </a:solidFill>
          <a:ln>
            <a:noFill/>
            <a:prstDash val="solid"/>
          </a:ln>
        </p:spPr>
        <p:txBody>
          <a:bodyPr vert="horz" wrap="square" lIns="90000" tIns="45000" rIns="90000" bIns="45000" compatLnSpc="0"/>
          <a:lstStyle/>
          <a:p>
            <a:pPr marL="0" marR="0" lvl="0" indent="0" algn="ctr" rtl="0" hangingPunct="1">
              <a:buNone/>
              <a:tabLst/>
            </a:pPr>
            <a:r>
              <a:rPr lang="es-ES" sz="2800" b="1" i="0" u="none" strike="noStrike">
                <a:solidFill>
                  <a:srgbClr val="FF0066"/>
                </a:solidFill>
                <a:latin typeface="Comic Sans MS" pitchFamily="66"/>
                <a:ea typeface="Arial Unicode MS" pitchFamily="2"/>
                <a:cs typeface="Tahoma" pitchFamily="2"/>
              </a:rPr>
              <a:t>¿Cuántas membranas tiene?</a:t>
            </a:r>
          </a:p>
        </p:txBody>
      </p:sp>
      <p:sp>
        <p:nvSpPr>
          <p:cNvPr id="10" name="10 Rectángulo redondeado"/>
          <p:cNvSpPr/>
          <p:nvPr/>
        </p:nvSpPr>
        <p:spPr>
          <a:xfrm>
            <a:off x="2915640" y="1412640"/>
            <a:ext cx="6048360" cy="647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3CDDD">
              <a:alpha val="79000"/>
            </a:srgbClr>
          </a:solidFill>
          <a:ln>
            <a:noFill/>
            <a:prstDash val="solid"/>
          </a:ln>
        </p:spPr>
        <p:txBody>
          <a:bodyPr vert="horz" wrap="square" lIns="90000" tIns="45000" rIns="90000" bIns="45000" compatLnSpc="0"/>
          <a:lstStyle/>
          <a:p>
            <a:pPr marL="0" marR="0" lvl="0" indent="0" algn="ctr" rtl="0" hangingPunct="1">
              <a:buNone/>
              <a:tabLst/>
            </a:pPr>
            <a:r>
              <a:rPr lang="es-ES" sz="2800" b="0" i="0" u="none" strike="noStrike">
                <a:solidFill>
                  <a:srgbClr val="000000"/>
                </a:solidFill>
                <a:latin typeface="Dadhand" pitchFamily="18"/>
                <a:ea typeface="Arial Unicode MS" pitchFamily="2"/>
                <a:cs typeface="Tahoma" pitchFamily="2"/>
              </a:rPr>
              <a:t>Está formado por una membrana, sin ribosomas asociados.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12"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3" name="2 Marcador de pie de página"/>
          <p:cNvSpPr>
            <a:spLocks noGrp="1"/>
          </p:cNvSpPr>
          <p:nvPr>
            <p:ph type="ftr" sz="quarter" idx="11"/>
          </p:nvPr>
        </p:nvSpPr>
        <p:spPr/>
        <p:txBody>
          <a:bodyPr/>
          <a:lstStyle/>
          <a:p>
            <a:pPr lvl="0"/>
            <a:endParaRPr lang="es-ES"/>
          </a:p>
        </p:txBody>
      </p:sp>
      <p:sp>
        <p:nvSpPr>
          <p:cNvPr id="2"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6000" b="1" i="0" u="none" strike="noStrike">
                <a:solidFill>
                  <a:srgbClr val="000000"/>
                </a:solidFill>
                <a:latin typeface="KentuckyFriedChickenFont" pitchFamily="18"/>
                <a:ea typeface="Arial Unicode MS" pitchFamily="2"/>
                <a:cs typeface="Tahoma" pitchFamily="2"/>
              </a:rPr>
              <a:t>¿Qué es un organelo?</a:t>
            </a:r>
          </a:p>
        </p:txBody>
      </p:sp>
      <p:grpSp>
        <p:nvGrpSpPr>
          <p:cNvPr id="3" name="2 Grupo"/>
          <p:cNvGrpSpPr/>
          <p:nvPr/>
        </p:nvGrpSpPr>
        <p:grpSpPr>
          <a:xfrm>
            <a:off x="-612720" y="-243360"/>
            <a:ext cx="2952360" cy="2736000"/>
            <a:chOff x="-612720" y="-243360"/>
            <a:chExt cx="2952360" cy="2736000"/>
          </a:xfrm>
        </p:grpSpPr>
        <p:sp>
          <p:nvSpPr>
            <p:cNvPr id="4"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5"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7" name="Picture 2"/>
          <p:cNvPicPr>
            <a:picLocks noChangeAspect="1"/>
          </p:cNvPicPr>
          <p:nvPr/>
        </p:nvPicPr>
        <p:blipFill>
          <a:blip r:embed="rId3" cstate="print">
            <a:alphaModFix/>
            <a:lum/>
          </a:blip>
          <a:srcRect/>
          <a:stretch>
            <a:fillRect/>
          </a:stretch>
        </p:blipFill>
        <p:spPr>
          <a:xfrm>
            <a:off x="3996000" y="1484639"/>
            <a:ext cx="4895280" cy="4104000"/>
          </a:xfrm>
          <a:prstGeom prst="rect">
            <a:avLst/>
          </a:prstGeom>
          <a:noFill/>
          <a:ln>
            <a:solidFill>
              <a:srgbClr val="000000"/>
            </a:solidFill>
            <a:prstDash val="solid"/>
          </a:ln>
        </p:spPr>
      </p:pic>
      <p:sp>
        <p:nvSpPr>
          <p:cNvPr id="8" name="10 Elipse"/>
          <p:cNvSpPr/>
          <p:nvPr/>
        </p:nvSpPr>
        <p:spPr>
          <a:xfrm>
            <a:off x="2771640" y="4581000"/>
            <a:ext cx="2736000" cy="122363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9" name="7 Llamada rectangular redondeada"/>
          <p:cNvSpPr/>
          <p:nvPr/>
        </p:nvSpPr>
        <p:spPr>
          <a:xfrm rot="5400000">
            <a:off x="-3096360" y="4761360"/>
            <a:ext cx="2951999" cy="3600000"/>
          </a:xfrm>
          <a:custGeom>
            <a:avLst>
              <a:gd name="f0" fmla="val 0"/>
              <a:gd name="f1" fmla="val 0"/>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FDEADA"/>
          </a:solidFill>
          <a:ln w="28440">
            <a:solidFill>
              <a:srgbClr val="FF0066"/>
            </a:solidFill>
            <a:prstDash val="solid"/>
          </a:ln>
        </p:spPr>
        <p:txBody>
          <a:bodyPr vert="horz" wrap="square" lIns="90000" tIns="45000" rIns="90000" bIns="45000" compatLnSpc="0"/>
          <a:lstStyle/>
          <a:p>
            <a:pPr marL="0" marR="0" lvl="0" indent="0" algn="ctr" rtl="0" hangingPunct="1">
              <a:buNone/>
              <a:tabLst/>
            </a:pPr>
            <a:endParaRPr lang="es-ES" sz="2400">
              <a:latin typeface="Times New Roman" pitchFamily="18"/>
              <a:ea typeface="Arial Unicode MS" pitchFamily="2"/>
              <a:cs typeface="Tahoma" pitchFamily="2"/>
            </a:endParaRPr>
          </a:p>
        </p:txBody>
      </p:sp>
      <p:sp>
        <p:nvSpPr>
          <p:cNvPr id="10" name="9 CuadroTexto"/>
          <p:cNvSpPr/>
          <p:nvPr/>
        </p:nvSpPr>
        <p:spPr>
          <a:xfrm>
            <a:off x="359640" y="2276999"/>
            <a:ext cx="3168000" cy="2554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5400">
            <a:solidFill>
              <a:schemeClr val="accent1">
                <a:shade val="50000"/>
              </a:schemeClr>
            </a:solidFill>
            <a:prstDash val="solid"/>
          </a:ln>
        </p:spPr>
        <p:txBody>
          <a:bodyPr vert="horz" wrap="square" lIns="90000" tIns="45000" rIns="90000" bIns="45000" compatLnSpc="0"/>
          <a:lstStyle/>
          <a:p>
            <a:pPr marL="0" marR="0" lvl="0" indent="0" algn="ctr" rtl="0" hangingPunct="1">
              <a:buNone/>
              <a:tabLst/>
            </a:pPr>
            <a:r>
              <a:rPr lang="es-ES" sz="2000" b="0" i="0" u="none" strike="noStrike">
                <a:solidFill>
                  <a:srgbClr val="000000"/>
                </a:solidFill>
                <a:latin typeface="Comic Sans MS" pitchFamily="66"/>
                <a:ea typeface="Arial Unicode MS" pitchFamily="2"/>
                <a:cs typeface="Tahoma" pitchFamily="2"/>
              </a:rPr>
              <a:t>Son estructuras propias de </a:t>
            </a:r>
            <a:r>
              <a:rPr lang="es-ES" sz="2000" b="1" i="0" u="none" strike="noStrike">
                <a:solidFill>
                  <a:srgbClr val="000000"/>
                </a:solidFill>
                <a:latin typeface="Comic Sans MS" pitchFamily="66"/>
                <a:ea typeface="Arial Unicode MS" pitchFamily="2"/>
                <a:cs typeface="Tahoma" pitchFamily="2"/>
              </a:rPr>
              <a:t>células eucariontes</a:t>
            </a:r>
            <a:r>
              <a:rPr lang="es-ES" sz="2000" b="0" i="0" u="none" strike="noStrike">
                <a:solidFill>
                  <a:srgbClr val="000000"/>
                </a:solidFill>
                <a:latin typeface="Comic Sans MS" pitchFamily="66"/>
                <a:ea typeface="Arial Unicode MS" pitchFamily="2"/>
                <a:cs typeface="Tahoma" pitchFamily="2"/>
              </a:rPr>
              <a:t>, tanto animales como vegetales, </a:t>
            </a:r>
            <a:r>
              <a:rPr lang="es-ES" sz="2000" b="1" i="0" u="none" strike="noStrike">
                <a:solidFill>
                  <a:srgbClr val="000000"/>
                </a:solidFill>
                <a:latin typeface="Comic Sans MS" pitchFamily="66"/>
                <a:ea typeface="Arial Unicode MS" pitchFamily="2"/>
                <a:cs typeface="Tahoma" pitchFamily="2"/>
              </a:rPr>
              <a:t>rodeadas por una o dos membranas biológicas,</a:t>
            </a:r>
            <a:r>
              <a:rPr lang="es-ES" sz="2000" b="0" i="0" u="none" strike="noStrike">
                <a:solidFill>
                  <a:srgbClr val="000000"/>
                </a:solidFill>
                <a:latin typeface="Comic Sans MS" pitchFamily="66"/>
                <a:ea typeface="Arial Unicode MS" pitchFamily="2"/>
                <a:cs typeface="Tahoma" pitchFamily="2"/>
              </a:rPr>
              <a:t> en cuyo interior ocurren </a:t>
            </a:r>
            <a:r>
              <a:rPr lang="es-ES" sz="2000" b="1" i="0" u="none" strike="noStrike">
                <a:solidFill>
                  <a:srgbClr val="000000"/>
                </a:solidFill>
                <a:latin typeface="Comic Sans MS" pitchFamily="66"/>
                <a:ea typeface="Arial Unicode MS" pitchFamily="2"/>
                <a:cs typeface="Tahoma" pitchFamily="2"/>
              </a:rPr>
              <a:t>funciones específicas</a:t>
            </a:r>
            <a:r>
              <a:rPr lang="es-ES" sz="2000" b="0" i="0" u="none" strike="noStrike">
                <a:solidFill>
                  <a:srgbClr val="000000"/>
                </a:solidFill>
                <a:latin typeface="Comic Sans MS" pitchFamily="66"/>
                <a:ea typeface="Arial Unicode MS" pitchFamily="2"/>
                <a:cs typeface="Tahoma" pitchFamily="2"/>
              </a:rPr>
              <a:t>.</a:t>
            </a:r>
          </a:p>
        </p:txBody>
      </p:sp>
      <p:sp>
        <p:nvSpPr>
          <p:cNvPr id="11" name="11 Rectángulo redondeado"/>
          <p:cNvSpPr/>
          <p:nvPr/>
        </p:nvSpPr>
        <p:spPr>
          <a:xfrm>
            <a:off x="467640" y="5517360"/>
            <a:ext cx="8496720" cy="1151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B050"/>
          </a:solidFill>
          <a:ln w="57240">
            <a:solidFill>
              <a:srgbClr val="FFFF66"/>
            </a:solidFill>
            <a:prstDash val="solid"/>
          </a:ln>
        </p:spPr>
        <p:txBody>
          <a:bodyPr vert="horz" wrap="square" lIns="90000" tIns="45000" rIns="90000" bIns="45000" compatLnSpc="0"/>
          <a:lstStyle/>
          <a:p>
            <a:pPr marL="0" marR="0" lvl="0" indent="0" algn="ctr" rtl="0" hangingPunct="1">
              <a:buNone/>
              <a:tabLst/>
            </a:pPr>
            <a:r>
              <a:rPr lang="es-ES" sz="2400" b="0" i="0" u="none" strike="noStrike">
                <a:solidFill>
                  <a:srgbClr val="000000"/>
                </a:solidFill>
                <a:latin typeface="Comic Sans MS" pitchFamily="66"/>
                <a:ea typeface="Arial Unicode MS" pitchFamily="2"/>
                <a:cs typeface="Tahoma" pitchFamily="2"/>
              </a:rPr>
              <a:t>A continuación analizaremos los principales organelos celulares de células animales y vegetales…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0"/>
                                          </p:val>
                                        </p:tav>
                                        <p:tav tm="100000">
                                          <p:val>
                                            <p:strVal val="#ppt_w"/>
                                          </p:val>
                                        </p:tav>
                                      </p:tavLst>
                                    </p:anim>
                                    <p:anim calcmode="lin" valueType="num">
                                      <p:cBhvr>
                                        <p:cTn id="8" dur="500" fill="hold"/>
                                        <p:tgtEl>
                                          <p:spTgt spid="9"/>
                                        </p:tgtEl>
                                        <p:attrNameLst>
                                          <p:attrName>ppt_h</p:attrName>
                                        </p:attrNameLst>
                                      </p:cBhvr>
                                      <p:tavLst>
                                        <p:tav tm="0">
                                          <p:val>
                                            <p:strVal val="0"/>
                                          </p:val>
                                        </p:tav>
                                        <p:tav tm="100000">
                                          <p:val>
                                            <p:strVal val="#ppt_h"/>
                                          </p:val>
                                        </p:tav>
                                      </p:tavLst>
                                    </p:anim>
                                  </p:childTnLst>
                                </p:cTn>
                              </p:par>
                              <p:par>
                                <p:cTn id="9" presetClass="entr"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0"/>
                                          </p:val>
                                        </p:tav>
                                        <p:tav tm="100000">
                                          <p:val>
                                            <p:strVal val="#ppt_w"/>
                                          </p:val>
                                        </p:tav>
                                      </p:tavLst>
                                    </p:anim>
                                    <p:anim calcmode="lin" valueType="num">
                                      <p:cBhvr>
                                        <p:cTn id="12" dur="500" fill="hold"/>
                                        <p:tgtEl>
                                          <p:spTgt spid="1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0"/>
                                          </p:val>
                                        </p:tav>
                                        <p:tav tm="100000">
                                          <p:val>
                                            <p:strVal val="#ppt_w"/>
                                          </p:val>
                                        </p:tav>
                                      </p:tavLst>
                                    </p:anim>
                                    <p:anim calcmode="lin" valueType="num">
                                      <p:cBhvr>
                                        <p:cTn id="18" dur="500" fill="hold"/>
                                        <p:tgtEl>
                                          <p:spTgt spid="11"/>
                                        </p:tgtEl>
                                        <p:attrNameLst>
                                          <p:attrName>ppt_h</p:attrName>
                                        </p:attrNameLst>
                                      </p:cBhvr>
                                      <p:tavLst>
                                        <p:tav tm="0">
                                          <p:val>
                                            <p:str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11"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2" name="2 Marcador de pie de página"/>
          <p:cNvSpPr>
            <a:spLocks noGrp="1"/>
          </p:cNvSpPr>
          <p:nvPr>
            <p:ph type="ftr" sz="quarter" idx="11"/>
          </p:nvPr>
        </p:nvSpPr>
        <p:spPr/>
        <p:txBody>
          <a:bodyPr/>
          <a:lstStyle/>
          <a:p>
            <a:pPr lvl="0"/>
            <a:endParaRPr lang="es-ES"/>
          </a:p>
        </p:txBody>
      </p:sp>
      <p:sp>
        <p:nvSpPr>
          <p:cNvPr id="2" name="10 Rectángulo redondeado"/>
          <p:cNvSpPr/>
          <p:nvPr/>
        </p:nvSpPr>
        <p:spPr>
          <a:xfrm>
            <a:off x="4788000" y="2060999"/>
            <a:ext cx="4176000" cy="4392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C000">
              <a:alpha val="79000"/>
            </a:srgbClr>
          </a:solidFill>
          <a:ln>
            <a:noFill/>
            <a:prstDash val="solid"/>
          </a:ln>
        </p:spPr>
        <p:txBody>
          <a:bodyPr vert="horz" wrap="square" lIns="90000" tIns="45000" rIns="90000" bIns="45000" compatLnSpc="0"/>
          <a:lstStyle/>
          <a:p>
            <a:pPr marL="0" marR="0" lvl="0" indent="0" algn="ctr" rtl="0" hangingPunct="1">
              <a:buNone/>
              <a:tabLst/>
            </a:pPr>
            <a:r>
              <a:rPr lang="es-ES" sz="2800" b="0" i="0" u="none" strike="noStrike">
                <a:solidFill>
                  <a:srgbClr val="FF0066"/>
                </a:solidFill>
                <a:latin typeface="Comic Sans MS" pitchFamily="66"/>
                <a:ea typeface="Arial Unicode MS" pitchFamily="2"/>
                <a:cs typeface="Tahoma" pitchFamily="2"/>
              </a:rPr>
              <a:t>Funciones:</a:t>
            </a:r>
          </a:p>
          <a:p>
            <a:pPr marL="0" marR="0" lvl="0" indent="0" algn="l" rtl="0" hangingPunct="1">
              <a:buNone/>
              <a:tabLst/>
            </a:pPr>
            <a:endParaRPr lang="es-ES" sz="2800" b="0" i="0" u="none" strike="noStrike">
              <a:solidFill>
                <a:srgbClr val="FF0066"/>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400" b="0" i="0" u="none" strike="noStrike">
                <a:solidFill>
                  <a:srgbClr val="000000"/>
                </a:solidFill>
                <a:latin typeface="Comic Sans MS" pitchFamily="66"/>
                <a:ea typeface="Arial Unicode MS" pitchFamily="2"/>
                <a:cs typeface="Tahoma" pitchFamily="2"/>
              </a:rPr>
              <a:t>Síntesis de lípidos, fosfolípidos y esteroides.</a:t>
            </a:r>
          </a:p>
          <a:p>
            <a:pPr marL="0" marR="0" lvl="0" indent="0" algn="l" rtl="0" hangingPunct="1">
              <a:buNone/>
              <a:tabLst/>
            </a:pPr>
            <a:endParaRPr lang="es-ES" sz="2400" b="0" i="0" u="none" strike="noStrike">
              <a:solidFill>
                <a:srgbClr val="000000"/>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400" b="0" i="0" u="none" strike="noStrike">
                <a:solidFill>
                  <a:srgbClr val="000000"/>
                </a:solidFill>
                <a:latin typeface="Comic Sans MS" pitchFamily="66"/>
                <a:ea typeface="Arial Unicode MS" pitchFamily="2"/>
                <a:cs typeface="Tahoma" pitchFamily="2"/>
              </a:rPr>
              <a:t>Detoxificación de sustancias.</a:t>
            </a:r>
          </a:p>
          <a:p>
            <a:pPr marL="0" marR="0" lvl="0" indent="0" algn="l" rtl="0" hangingPunct="1">
              <a:buNone/>
              <a:tabLst/>
            </a:pPr>
            <a:endParaRPr lang="es-ES" sz="2400" b="0" i="0" u="none" strike="noStrike">
              <a:solidFill>
                <a:srgbClr val="000000"/>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400" b="0" i="0" u="none" strike="noStrike">
                <a:solidFill>
                  <a:srgbClr val="000000"/>
                </a:solidFill>
                <a:latin typeface="Comic Sans MS" pitchFamily="66"/>
                <a:ea typeface="Arial Unicode MS" pitchFamily="2"/>
                <a:cs typeface="Tahoma" pitchFamily="2"/>
              </a:rPr>
              <a:t>Regulación del calcio citoplasmático.</a:t>
            </a:r>
          </a:p>
        </p:txBody>
      </p:sp>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4800" b="1" i="0" u="none" strike="noStrike">
                <a:solidFill>
                  <a:srgbClr val="000000"/>
                </a:solidFill>
                <a:latin typeface="KentuckyFriedChickenFont" pitchFamily="18"/>
                <a:ea typeface="Arial Unicode MS" pitchFamily="2"/>
                <a:cs typeface="Tahoma" pitchFamily="2"/>
              </a:rPr>
              <a:t>Retículo Endoplasmático Liso:</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8" name="Picture 4"/>
          <p:cNvPicPr>
            <a:picLocks noChangeAspect="1"/>
          </p:cNvPicPr>
          <p:nvPr/>
        </p:nvPicPr>
        <p:blipFill>
          <a:blip r:embed="rId3" cstate="print">
            <a:alphaModFix/>
            <a:lum/>
          </a:blip>
          <a:srcRect/>
          <a:stretch>
            <a:fillRect/>
          </a:stretch>
        </p:blipFill>
        <p:spPr>
          <a:xfrm>
            <a:off x="0" y="4237200"/>
            <a:ext cx="3275640" cy="2620440"/>
          </a:xfrm>
          <a:prstGeom prst="rect">
            <a:avLst/>
          </a:prstGeom>
          <a:noFill/>
          <a:ln>
            <a:solidFill>
              <a:srgbClr val="000000"/>
            </a:solidFill>
            <a:prstDash val="solid"/>
          </a:ln>
        </p:spPr>
      </p:pic>
      <p:sp>
        <p:nvSpPr>
          <p:cNvPr id="9" name="9 Rectángulo redondeado"/>
          <p:cNvSpPr/>
          <p:nvPr/>
        </p:nvSpPr>
        <p:spPr>
          <a:xfrm>
            <a:off x="251640" y="1700639"/>
            <a:ext cx="4392000" cy="2448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alpha val="78000"/>
            </a:srgbClr>
          </a:solidFill>
          <a:ln>
            <a:noFill/>
            <a:prstDash val="solid"/>
          </a:ln>
        </p:spPr>
        <p:txBody>
          <a:bodyPr vert="horz" wrap="square" lIns="90000" tIns="45000" rIns="90000" bIns="45000" compatLnSpc="0"/>
          <a:lstStyle/>
          <a:p>
            <a:pPr marL="0" marR="0" lvl="0" indent="0" algn="ctr" rtl="0" hangingPunct="1">
              <a:buNone/>
              <a:tabLst/>
            </a:pPr>
            <a:r>
              <a:rPr lang="es-ES" sz="2800" b="1" i="0" u="none" strike="noStrike">
                <a:solidFill>
                  <a:srgbClr val="FF0066"/>
                </a:solidFill>
                <a:latin typeface="Comic Sans MS" pitchFamily="66"/>
                <a:ea typeface="Arial Unicode MS" pitchFamily="2"/>
                <a:cs typeface="Tahoma" pitchFamily="2"/>
              </a:rPr>
              <a:t>Características:</a:t>
            </a: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Está presente en  células eucariontes animales y vegetales.</a:t>
            </a:r>
          </a:p>
          <a:p>
            <a:pPr marL="0" marR="0" lvl="0" indent="0" algn="l" rtl="0" hangingPunct="1">
              <a:buNone/>
              <a:tabLst/>
            </a:pPr>
            <a:endParaRPr lang="es-ES" sz="2000" b="0" i="0" u="none" strike="noStrike">
              <a:solidFill>
                <a:srgbClr val="000000"/>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En las células musculares se llama retículo sarcoplásmico y regula la concentración de calcio.</a:t>
            </a:r>
          </a:p>
        </p:txBody>
      </p:sp>
      <p:pic>
        <p:nvPicPr>
          <p:cNvPr id="10" name="Picture 2"/>
          <p:cNvPicPr>
            <a:picLocks noChangeAspect="1"/>
          </p:cNvPicPr>
          <p:nvPr/>
        </p:nvPicPr>
        <p:blipFill>
          <a:blip r:embed="rId4" cstate="print">
            <a:alphaModFix/>
            <a:lum/>
          </a:blip>
          <a:srcRect/>
          <a:stretch>
            <a:fillRect/>
          </a:stretch>
        </p:blipFill>
        <p:spPr>
          <a:xfrm>
            <a:off x="35640" y="3951360"/>
            <a:ext cx="3347640" cy="2906280"/>
          </a:xfrm>
          <a:prstGeom prst="rect">
            <a:avLst/>
          </a:prstGeom>
          <a:noFill/>
          <a:ln>
            <a:solidFill>
              <a:srgbClr val="000000"/>
            </a:solidFill>
            <a:prstDash val="soli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0"/>
                                          </p:val>
                                        </p:tav>
                                        <p:tav tm="100000">
                                          <p:val>
                                            <p:strVal val="#ppt_w"/>
                                          </p:val>
                                        </p:tav>
                                      </p:tavLst>
                                    </p:anim>
                                    <p:anim calcmode="lin" valueType="num">
                                      <p:cBhvr>
                                        <p:cTn id="32" dur="500" fill="hold"/>
                                        <p:tgtEl>
                                          <p:spTgt spid="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11"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2" name="2 Marcador de pie de página"/>
          <p:cNvSpPr>
            <a:spLocks noGrp="1"/>
          </p:cNvSpPr>
          <p:nvPr>
            <p:ph type="ftr" sz="quarter" idx="11"/>
          </p:nvPr>
        </p:nvSpPr>
        <p:spPr/>
        <p:txBody>
          <a:bodyPr/>
          <a:lstStyle/>
          <a:p>
            <a:pPr lvl="0"/>
            <a:endParaRPr lang="es-ES"/>
          </a:p>
        </p:txBody>
      </p:sp>
      <p:sp>
        <p:nvSpPr>
          <p:cNvPr id="2" name="12 Rectángulo redondeado"/>
          <p:cNvSpPr/>
          <p:nvPr/>
        </p:nvSpPr>
        <p:spPr>
          <a:xfrm>
            <a:off x="395640" y="2204999"/>
            <a:ext cx="4248000" cy="2448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alpha val="78000"/>
            </a:srgbClr>
          </a:solidFill>
          <a:ln>
            <a:noFill/>
            <a:prstDash val="solid"/>
          </a:ln>
        </p:spPr>
        <p:txBody>
          <a:bodyPr vert="horz" wrap="square" lIns="90000" tIns="45000" rIns="90000" bIns="45000" compatLnSpc="0"/>
          <a:lstStyle/>
          <a:p>
            <a:pPr marL="0" marR="0" lvl="0" indent="0" algn="ctr" rtl="0" hangingPunct="1">
              <a:buNone/>
              <a:tabLst/>
            </a:pPr>
            <a:r>
              <a:rPr lang="es-ES" sz="2800" b="1" i="0" u="none" strike="noStrike">
                <a:solidFill>
                  <a:srgbClr val="FF0066"/>
                </a:solidFill>
                <a:latin typeface="Comic Sans MS" pitchFamily="66"/>
                <a:ea typeface="Arial Unicode MS" pitchFamily="2"/>
                <a:cs typeface="Tahoma" pitchFamily="2"/>
              </a:rPr>
              <a:t>Características:</a:t>
            </a:r>
          </a:p>
          <a:p>
            <a:pPr marL="0" marR="0" lvl="0" indent="0" algn="ctr" rtl="0" hangingPunct="1">
              <a:buNone/>
              <a:tabLst/>
            </a:pPr>
            <a:endParaRPr lang="es-ES" sz="2800" b="1" i="0" u="none" strike="noStrike">
              <a:solidFill>
                <a:srgbClr val="FF0066"/>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Tiene una membrana y está presente en eucarionte animal y vegetal.</a:t>
            </a:r>
          </a:p>
          <a:p>
            <a:pPr marL="0" marR="0" lvl="0" indent="0" algn="just"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Es un conjunto de sacos aplanados.</a:t>
            </a:r>
          </a:p>
        </p:txBody>
      </p:sp>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5400" b="1" i="0" u="none" strike="noStrike">
                <a:solidFill>
                  <a:srgbClr val="000000"/>
                </a:solidFill>
                <a:latin typeface="KentuckyFriedChickenFont" pitchFamily="18"/>
                <a:ea typeface="Arial Unicode MS" pitchFamily="2"/>
                <a:cs typeface="Tahoma" pitchFamily="2"/>
              </a:rPr>
              <a:t>Aparato de Golgi:</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sp>
        <p:nvSpPr>
          <p:cNvPr id="8" name="15 Rectángulo redondeado"/>
          <p:cNvSpPr/>
          <p:nvPr/>
        </p:nvSpPr>
        <p:spPr>
          <a:xfrm>
            <a:off x="2195640" y="1412640"/>
            <a:ext cx="6768360" cy="647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3CDDD">
              <a:alpha val="79000"/>
            </a:srgbClr>
          </a:solidFill>
          <a:ln>
            <a:noFill/>
            <a:prstDash val="solid"/>
          </a:ln>
        </p:spPr>
        <p:txBody>
          <a:bodyPr vert="horz" wrap="square" lIns="90000" tIns="45000" rIns="90000" bIns="45000" compatLnSpc="0"/>
          <a:lstStyle/>
          <a:p>
            <a:pPr marL="0" marR="0" lvl="0" indent="0" algn="ctr" rtl="0" hangingPunct="1">
              <a:buNone/>
              <a:tabLst/>
            </a:pPr>
            <a:r>
              <a:rPr lang="es-ES" sz="2800" b="0" i="0" u="none" strike="noStrike">
                <a:solidFill>
                  <a:srgbClr val="000000"/>
                </a:solidFill>
                <a:latin typeface="Dadhand" pitchFamily="18"/>
                <a:ea typeface="Arial Unicode MS" pitchFamily="2"/>
                <a:cs typeface="Tahoma" pitchFamily="2"/>
              </a:rPr>
              <a:t>ORGANELO EMPAQUETADOR Y EXPORTADOR.</a:t>
            </a:r>
          </a:p>
        </p:txBody>
      </p:sp>
      <p:sp>
        <p:nvSpPr>
          <p:cNvPr id="9" name="16 Rectángulo redondeado"/>
          <p:cNvSpPr/>
          <p:nvPr/>
        </p:nvSpPr>
        <p:spPr>
          <a:xfrm>
            <a:off x="395640" y="4941000"/>
            <a:ext cx="8496720" cy="1583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3CDDD">
              <a:alpha val="79000"/>
            </a:srgbClr>
          </a:solidFill>
          <a:ln>
            <a:noFill/>
            <a:prstDash val="solid"/>
          </a:ln>
        </p:spPr>
        <p:txBody>
          <a:bodyPr vert="horz" wrap="square" lIns="90000" tIns="45000" rIns="90000" bIns="45000" compatLnSpc="0"/>
          <a:lstStyle/>
          <a:p>
            <a:pPr marL="0" marR="0" lvl="0" indent="0" algn="l" rtl="0" hangingPunct="1">
              <a:buNone/>
              <a:tabLst/>
            </a:pPr>
            <a:r>
              <a:rPr lang="es-ES" sz="2800" b="1" i="0" u="none" strike="noStrike">
                <a:solidFill>
                  <a:srgbClr val="FF0066"/>
                </a:solidFill>
                <a:latin typeface="Comic Sans MS" pitchFamily="66"/>
                <a:ea typeface="Arial Unicode MS" pitchFamily="2"/>
                <a:cs typeface="Tahoma" pitchFamily="2"/>
              </a:rPr>
              <a:t>Funciones:</a:t>
            </a:r>
          </a:p>
          <a:p>
            <a:pPr marL="0" marR="0" lvl="0" indent="0" algn="l" rtl="0" hangingPunct="1">
              <a:buSzPct val="45000"/>
              <a:buFont typeface="StarSymbol"/>
              <a:buChar char="-"/>
              <a:tabLst/>
            </a:pPr>
            <a:r>
              <a:rPr lang="es-ES" sz="2400" b="0" i="0" u="none" strike="noStrike">
                <a:solidFill>
                  <a:srgbClr val="000000"/>
                </a:solidFill>
                <a:latin typeface="Comic Sans MS" pitchFamily="66"/>
                <a:ea typeface="Arial Unicode MS" pitchFamily="2"/>
                <a:cs typeface="Tahoma" pitchFamily="2"/>
              </a:rPr>
              <a:t>Glicoxilación y empaquetamiento de proteínas y lípidos.</a:t>
            </a:r>
          </a:p>
          <a:p>
            <a:pPr marL="0" marR="0" lvl="0" indent="0" algn="l" rtl="0" hangingPunct="1">
              <a:buSzPct val="45000"/>
              <a:buFont typeface="StarSymbol"/>
              <a:buChar char="-"/>
              <a:tabLst/>
            </a:pPr>
            <a:r>
              <a:rPr lang="es-ES" sz="2400" b="0" i="0" u="none" strike="noStrike">
                <a:solidFill>
                  <a:srgbClr val="000000"/>
                </a:solidFill>
                <a:latin typeface="Comic Sans MS" pitchFamily="66"/>
                <a:ea typeface="Arial Unicode MS" pitchFamily="2"/>
                <a:cs typeface="Tahoma" pitchFamily="2"/>
              </a:rPr>
              <a:t>Formación de lisosomas y vacuolas de secreción.</a:t>
            </a:r>
          </a:p>
        </p:txBody>
      </p:sp>
      <p:pic>
        <p:nvPicPr>
          <p:cNvPr id="10" name="Picture 2"/>
          <p:cNvPicPr>
            <a:picLocks noChangeAspect="1"/>
          </p:cNvPicPr>
          <p:nvPr/>
        </p:nvPicPr>
        <p:blipFill>
          <a:blip r:embed="rId3" cstate="print">
            <a:alphaModFix/>
            <a:lum/>
          </a:blip>
          <a:srcRect/>
          <a:stretch>
            <a:fillRect/>
          </a:stretch>
        </p:blipFill>
        <p:spPr>
          <a:xfrm>
            <a:off x="4703040" y="2195280"/>
            <a:ext cx="4332960" cy="2529719"/>
          </a:xfrm>
          <a:prstGeom prst="rect">
            <a:avLst/>
          </a:prstGeom>
          <a:noFill/>
          <a:ln>
            <a:solidFill>
              <a:srgbClr val="000000"/>
            </a:solidFill>
            <a:prstDash val="soli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7"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8"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59760" y="476640"/>
            <a:ext cx="9203400" cy="6380999"/>
          </a:xfrm>
          <a:prstGeom prst="rect">
            <a:avLst/>
          </a:prstGeom>
          <a:noFill/>
          <a:ln>
            <a:solidFill>
              <a:srgbClr val="000000"/>
            </a:solidFill>
            <a:prstDash val="solid"/>
          </a:ln>
        </p:spPr>
      </p:pic>
      <p:grpSp>
        <p:nvGrpSpPr>
          <p:cNvPr id="3" name="2 Grupo"/>
          <p:cNvGrpSpPr/>
          <p:nvPr/>
        </p:nvGrpSpPr>
        <p:grpSpPr>
          <a:xfrm>
            <a:off x="-612720" y="-243360"/>
            <a:ext cx="2952360" cy="2736000"/>
            <a:chOff x="-612720" y="-243360"/>
            <a:chExt cx="2952360" cy="2736000"/>
          </a:xfrm>
        </p:grpSpPr>
        <p:sp>
          <p:nvSpPr>
            <p:cNvPr id="4"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5"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spTree>
  </p:cSld>
  <p:clrMapOvr>
    <a:masterClrMapping/>
  </p:clrMapOvr>
  <p:transition>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9"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0"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3708000" y="1916999"/>
            <a:ext cx="5328360" cy="4608000"/>
          </a:xfrm>
          <a:prstGeom prst="rect">
            <a:avLst/>
          </a:prstGeom>
          <a:noFill/>
          <a:ln>
            <a:solidFill>
              <a:srgbClr val="000000"/>
            </a:solidFill>
            <a:prstDash val="solid"/>
          </a:ln>
        </p:spPr>
      </p:pic>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5400" b="1" i="0" u="none" strike="noStrike">
                <a:solidFill>
                  <a:srgbClr val="000000"/>
                </a:solidFill>
                <a:latin typeface="KentuckyFriedChickenFont" pitchFamily="18"/>
                <a:ea typeface="Arial Unicode MS" pitchFamily="2"/>
                <a:cs typeface="Tahoma" pitchFamily="2"/>
              </a:rPr>
              <a:t>Lisosomas:</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sp>
        <p:nvSpPr>
          <p:cNvPr id="8" name="12 Rectángulo redondeado"/>
          <p:cNvSpPr/>
          <p:nvPr/>
        </p:nvSpPr>
        <p:spPr>
          <a:xfrm>
            <a:off x="179640" y="1484639"/>
            <a:ext cx="3311999" cy="5040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alpha val="78000"/>
            </a:srgbClr>
          </a:solidFill>
          <a:ln>
            <a:noFill/>
            <a:prstDash val="solid"/>
          </a:ln>
        </p:spPr>
        <p:txBody>
          <a:bodyPr vert="horz" wrap="square" lIns="90000" tIns="45000" rIns="90000" bIns="45000" compatLnSpc="0"/>
          <a:lstStyle/>
          <a:p>
            <a:pPr marL="0" marR="0" lvl="0" indent="0" algn="ctr" rtl="0" hangingPunct="1">
              <a:buNone/>
              <a:tabLst/>
            </a:pPr>
            <a:endParaRPr lang="es-ES" sz="2400">
              <a:latin typeface="Times New Roman" pitchFamily="18"/>
              <a:ea typeface="Arial Unicode MS" pitchFamily="2"/>
              <a:cs typeface="Tahoma" pitchFamily="2"/>
            </a:endParaRPr>
          </a:p>
          <a:p>
            <a:pPr marL="0" marR="0" lvl="0" indent="0" algn="ctr" rtl="0" hangingPunct="1">
              <a:buNone/>
              <a:tabLst/>
            </a:pPr>
            <a:r>
              <a:rPr lang="es-ES" sz="2800" b="1" i="0" u="none" strike="noStrike">
                <a:solidFill>
                  <a:srgbClr val="FF0066"/>
                </a:solidFill>
                <a:latin typeface="Comic Sans MS" pitchFamily="66"/>
                <a:ea typeface="Arial Unicode MS" pitchFamily="2"/>
                <a:cs typeface="Tahoma" pitchFamily="2"/>
              </a:rPr>
              <a:t>Características:</a:t>
            </a:r>
          </a:p>
          <a:p>
            <a:pPr marL="0" marR="0" lvl="0" indent="0" algn="ctr" rtl="0" hangingPunct="1">
              <a:buNone/>
              <a:tabLst/>
            </a:pPr>
            <a:endParaRPr lang="es-ES" sz="2800" b="1" i="0" u="none" strike="noStrike">
              <a:solidFill>
                <a:srgbClr val="FF0066"/>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Rodeados por una membrana. Presentes en células eucariontes animales.</a:t>
            </a: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Tienen enzimas hidrolíticas como nucleasas, proteasas, lipasas y glucosidasas.</a:t>
            </a:r>
          </a:p>
          <a:p>
            <a:pPr marL="0" marR="0" lvl="0" indent="0" algn="l" rtl="0" hangingPunct="1">
              <a:buNone/>
              <a:tabLst/>
            </a:pPr>
            <a:endParaRPr lang="es-ES" sz="2000" b="0" i="0" u="none" strike="noStrike">
              <a:solidFill>
                <a:srgbClr val="000000"/>
              </a:solidFill>
              <a:latin typeface="Comic Sans MS" pitchFamily="66"/>
              <a:ea typeface="Arial Unicode MS" pitchFamily="2"/>
              <a:cs typeface="Tahoma" pitchFamily="2"/>
            </a:endParaRPr>
          </a:p>
          <a:p>
            <a:pPr marL="0" marR="0" lvl="0" indent="0" algn="ctr" rtl="0" hangingPunct="1">
              <a:buNone/>
              <a:tabLst/>
            </a:pPr>
            <a:r>
              <a:rPr lang="es-ES" sz="2800" b="1" i="0" u="none" strike="noStrike">
                <a:solidFill>
                  <a:srgbClr val="FF0066"/>
                </a:solidFill>
                <a:latin typeface="Comic Sans MS" pitchFamily="66"/>
                <a:ea typeface="Arial Unicode MS" pitchFamily="2"/>
                <a:cs typeface="Tahoma" pitchFamily="2"/>
              </a:rPr>
              <a:t>Función:</a:t>
            </a:r>
          </a:p>
          <a:p>
            <a:pPr marL="0" marR="0" lvl="0" indent="0" algn="l" rtl="0" hangingPunct="1">
              <a:buNone/>
              <a:tabLst/>
            </a:pPr>
            <a:r>
              <a:rPr lang="es-ES" sz="2000" b="0" i="0" u="none" strike="noStrike">
                <a:solidFill>
                  <a:srgbClr val="000000"/>
                </a:solidFill>
                <a:latin typeface="Comic Sans MS" pitchFamily="66"/>
                <a:ea typeface="Arial Unicode MS" pitchFamily="2"/>
                <a:cs typeface="Tahoma" pitchFamily="2"/>
              </a:rPr>
              <a:t>- Digestión intracelular</a:t>
            </a:r>
          </a:p>
          <a:p>
            <a:pPr marL="0" marR="0" lvl="0" indent="0" algn="l" rtl="0" hangingPunct="1">
              <a:buNone/>
              <a:tabLst/>
            </a:pPr>
            <a:endParaRPr lang="es-ES" sz="2000" b="0" i="0" u="none" strike="noStrike">
              <a:solidFill>
                <a:srgbClr val="000000"/>
              </a:solidFill>
              <a:latin typeface="Comic Sans MS" pitchFamily="66"/>
              <a:ea typeface="Arial Unicode MS" pitchFamily="2"/>
              <a:cs typeface="Tahoma" pitchFamily="2"/>
            </a:endParaRPr>
          </a:p>
          <a:p>
            <a:pPr marL="0" marR="0" lvl="0" indent="0" algn="l" rtl="0" hangingPunct="1">
              <a:buNone/>
              <a:tabLst/>
            </a:pPr>
            <a:endParaRPr lang="es-ES" sz="2000" b="0" i="0" u="none" strike="noStrike">
              <a:solidFill>
                <a:srgbClr val="000000"/>
              </a:solidFill>
              <a:latin typeface="Comic Sans MS" pitchFamily="66"/>
              <a:ea typeface="Arial Unicode MS" pitchFamily="2"/>
              <a:cs typeface="Tahoma" pitchFamily="2"/>
            </a:endParaRPr>
          </a:p>
          <a:p>
            <a:pPr marL="0" marR="0" lvl="0" indent="0" algn="l" rtl="0" hangingPunct="1">
              <a:buNone/>
              <a:tabLst/>
            </a:pPr>
            <a:endParaRPr lang="es-ES" sz="2000" b="0" i="0" u="none" strike="noStrike">
              <a:solidFill>
                <a:srgbClr val="000000"/>
              </a:solidFill>
              <a:latin typeface="Comic Sans MS" pitchFamily="66"/>
              <a:ea typeface="Arial Unicode MS" pitchFamily="2"/>
              <a:cs typeface="Tahoma" pitchFamily="2"/>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10"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1" name="2 Marcador de pie de página"/>
          <p:cNvSpPr>
            <a:spLocks noGrp="1"/>
          </p:cNvSpPr>
          <p:nvPr>
            <p:ph type="ftr" sz="quarter" idx="11"/>
          </p:nvPr>
        </p:nvSpPr>
        <p:spPr/>
        <p:txBody>
          <a:bodyPr/>
          <a:lstStyle/>
          <a:p>
            <a:pPr lvl="0"/>
            <a:endParaRPr lang="es-ES"/>
          </a:p>
        </p:txBody>
      </p:sp>
      <p:sp>
        <p:nvSpPr>
          <p:cNvPr id="2" name="12 Rectángulo redondeado"/>
          <p:cNvSpPr/>
          <p:nvPr/>
        </p:nvSpPr>
        <p:spPr>
          <a:xfrm>
            <a:off x="107640" y="2060999"/>
            <a:ext cx="4104000" cy="4608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alpha val="78000"/>
            </a:srgbClr>
          </a:solidFill>
          <a:ln>
            <a:noFill/>
            <a:prstDash val="solid"/>
          </a:ln>
        </p:spPr>
        <p:txBody>
          <a:bodyPr vert="horz" wrap="square" lIns="90000" tIns="45000" rIns="90000" bIns="45000" compatLnSpc="0"/>
          <a:lstStyle/>
          <a:p>
            <a:pPr marL="0" marR="0" lvl="0" indent="0" algn="ctr" rtl="0" hangingPunct="1">
              <a:buNone/>
              <a:tabLst/>
            </a:pPr>
            <a:r>
              <a:rPr lang="es-ES" sz="2800" b="1" i="0" u="none" strike="noStrike">
                <a:solidFill>
                  <a:srgbClr val="FF0066"/>
                </a:solidFill>
                <a:latin typeface="Comic Sans MS" pitchFamily="66"/>
                <a:ea typeface="Arial Unicode MS" pitchFamily="2"/>
                <a:cs typeface="Tahoma" pitchFamily="2"/>
              </a:rPr>
              <a:t>Características:</a:t>
            </a:r>
          </a:p>
          <a:p>
            <a:pPr marL="0" marR="0" lvl="0" indent="0" algn="ctr" rtl="0" hangingPunct="1">
              <a:buNone/>
              <a:tabLst/>
            </a:pPr>
            <a:endParaRPr lang="es-ES" sz="2800" b="1" i="0" u="none" strike="noStrike">
              <a:solidFill>
                <a:srgbClr val="FF0066"/>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Son organelos rodeados por 2 membranas.</a:t>
            </a:r>
          </a:p>
          <a:p>
            <a:pPr marL="0" marR="0" lvl="0" indent="0" algn="l" rtl="0" hangingPunct="1">
              <a:buNone/>
              <a:tabLst/>
            </a:pPr>
            <a:endParaRPr lang="es-ES" sz="2000" b="0" i="0" u="none" strike="noStrike">
              <a:solidFill>
                <a:srgbClr val="000000"/>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Tienen su propio ADN y ribosomas.</a:t>
            </a:r>
          </a:p>
          <a:p>
            <a:pPr marL="0" marR="0" lvl="0" indent="0" algn="l" rtl="0" hangingPunct="1">
              <a:buNone/>
              <a:tabLst/>
            </a:pPr>
            <a:endParaRPr lang="es-ES" sz="2000" b="0" i="0" u="none" strike="noStrike">
              <a:solidFill>
                <a:srgbClr val="000000"/>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Están presentes en las células vegetales.</a:t>
            </a:r>
          </a:p>
          <a:p>
            <a:pPr marL="0" marR="0" lvl="0" indent="0" algn="l" rtl="0" hangingPunct="1">
              <a:buNone/>
              <a:tabLst/>
            </a:pPr>
            <a:endParaRPr lang="es-ES" sz="2000" b="0" i="0" u="none" strike="noStrike">
              <a:solidFill>
                <a:srgbClr val="000000"/>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Existen 3 tipos: cloroplastos, cromoplastos y leucoplastos.</a:t>
            </a:r>
          </a:p>
        </p:txBody>
      </p:sp>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5400" b="1" i="0" u="none" strike="noStrike">
                <a:solidFill>
                  <a:srgbClr val="000000"/>
                </a:solidFill>
                <a:latin typeface="KentuckyFriedChickenFont" pitchFamily="18"/>
                <a:ea typeface="Arial Unicode MS" pitchFamily="2"/>
                <a:cs typeface="Tahoma" pitchFamily="2"/>
              </a:rPr>
              <a:t>Plastidios:</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8" name="Picture 4"/>
          <p:cNvPicPr>
            <a:picLocks noChangeAspect="1"/>
          </p:cNvPicPr>
          <p:nvPr/>
        </p:nvPicPr>
        <p:blipFill>
          <a:blip r:embed="rId3" cstate="print">
            <a:alphaModFix/>
            <a:lum/>
          </a:blip>
          <a:srcRect/>
          <a:stretch>
            <a:fillRect/>
          </a:stretch>
        </p:blipFill>
        <p:spPr>
          <a:xfrm>
            <a:off x="4356000" y="2781000"/>
            <a:ext cx="4527360" cy="3384000"/>
          </a:xfrm>
          <a:prstGeom prst="rect">
            <a:avLst/>
          </a:prstGeom>
          <a:noFill/>
          <a:ln>
            <a:solidFill>
              <a:srgbClr val="000000"/>
            </a:solidFill>
            <a:prstDash val="solid"/>
          </a:ln>
        </p:spPr>
      </p:pic>
      <p:sp>
        <p:nvSpPr>
          <p:cNvPr id="9" name="10 Rectángulo redondeado"/>
          <p:cNvSpPr/>
          <p:nvPr/>
        </p:nvSpPr>
        <p:spPr>
          <a:xfrm>
            <a:off x="2915640" y="1412640"/>
            <a:ext cx="6048360" cy="647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3CDDD">
              <a:alpha val="79000"/>
            </a:srgbClr>
          </a:solidFill>
          <a:ln>
            <a:noFill/>
            <a:prstDash val="solid"/>
          </a:ln>
        </p:spPr>
        <p:txBody>
          <a:bodyPr vert="horz" wrap="square" lIns="90000" tIns="45000" rIns="90000" bIns="45000" compatLnSpc="0"/>
          <a:lstStyle/>
          <a:p>
            <a:pPr marL="0" marR="0" lvl="0" indent="0" algn="ctr" rtl="0" hangingPunct="1">
              <a:buNone/>
              <a:tabLst/>
            </a:pPr>
            <a:r>
              <a:rPr lang="es-ES" sz="2800" b="0" i="0" u="none" strike="noStrike">
                <a:solidFill>
                  <a:srgbClr val="000000"/>
                </a:solidFill>
                <a:latin typeface="Dadhand" pitchFamily="18"/>
                <a:ea typeface="Arial Unicode MS" pitchFamily="2"/>
                <a:cs typeface="Tahoma" pitchFamily="2"/>
              </a:rPr>
              <a:t>PRESENTES SÓLO EN CÉLULAS VEGETALES.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10"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1" name="2 Marcador de pie de página"/>
          <p:cNvSpPr>
            <a:spLocks noGrp="1"/>
          </p:cNvSpPr>
          <p:nvPr>
            <p:ph type="ftr" sz="quarter" idx="11"/>
          </p:nvPr>
        </p:nvSpPr>
        <p:spPr/>
        <p:txBody>
          <a:bodyPr/>
          <a:lstStyle/>
          <a:p>
            <a:pPr lvl="0"/>
            <a:endParaRPr lang="es-ES"/>
          </a:p>
        </p:txBody>
      </p:sp>
      <p:sp>
        <p:nvSpPr>
          <p:cNvPr id="2" name="12 Rectángulo redondeado"/>
          <p:cNvSpPr/>
          <p:nvPr/>
        </p:nvSpPr>
        <p:spPr>
          <a:xfrm>
            <a:off x="395640" y="1916999"/>
            <a:ext cx="3311999" cy="4608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alpha val="78000"/>
            </a:srgbClr>
          </a:solidFill>
          <a:ln>
            <a:noFill/>
            <a:prstDash val="solid"/>
          </a:ln>
        </p:spPr>
        <p:txBody>
          <a:bodyPr vert="horz" wrap="square" lIns="90000" tIns="45000" rIns="90000" bIns="45000" compatLnSpc="0"/>
          <a:lstStyle/>
          <a:p>
            <a:pPr marL="0" marR="0" lvl="0" indent="0" algn="ctr" rtl="0" hangingPunct="1">
              <a:buNone/>
              <a:tabLst/>
            </a:pPr>
            <a:r>
              <a:rPr lang="es-ES" sz="2800" b="1" i="0" u="none" strike="noStrike">
                <a:solidFill>
                  <a:srgbClr val="FF0066"/>
                </a:solidFill>
                <a:latin typeface="Comic Sans MS" pitchFamily="66"/>
                <a:ea typeface="Arial Unicode MS" pitchFamily="2"/>
                <a:cs typeface="Tahoma" pitchFamily="2"/>
              </a:rPr>
              <a:t>Características:</a:t>
            </a:r>
          </a:p>
          <a:p>
            <a:pPr marL="0" marR="0" lvl="0" indent="0" algn="ctr" rtl="0" hangingPunct="1">
              <a:buNone/>
              <a:tabLst/>
            </a:pPr>
            <a:endParaRPr lang="es-ES" sz="2800" b="1" i="0" u="none" strike="noStrike">
              <a:solidFill>
                <a:srgbClr val="FF0066"/>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Tienen dos membranas, y en el interior se encuentra el estroma donde hay enzimas para la fotosíntesis.</a:t>
            </a:r>
          </a:p>
          <a:p>
            <a:pPr marL="0" marR="0" lvl="0" indent="0" algn="l" rtl="0" hangingPunct="1">
              <a:buNone/>
              <a:tabLst/>
            </a:pPr>
            <a:endParaRPr lang="es-ES" sz="2000" b="0" i="0" u="none" strike="noStrike">
              <a:solidFill>
                <a:srgbClr val="000000"/>
              </a:solidFill>
              <a:latin typeface="Comic Sans MS" pitchFamily="66"/>
              <a:ea typeface="Arial Unicode MS" pitchFamily="2"/>
              <a:cs typeface="Tahoma" pitchFamily="2"/>
            </a:endParaRPr>
          </a:p>
          <a:p>
            <a:pPr marL="0" marR="0" lvl="0" indent="0" algn="l" rtl="0" hangingPunct="1">
              <a:buSzPct val="45000"/>
              <a:buFont typeface="StarSymbol"/>
              <a:buChar char="-"/>
              <a:tabLst/>
            </a:pPr>
            <a:r>
              <a:rPr lang="es-ES" sz="2000" b="0" i="0" u="none" strike="noStrike">
                <a:solidFill>
                  <a:srgbClr val="000000"/>
                </a:solidFill>
                <a:latin typeface="Comic Sans MS" pitchFamily="66"/>
                <a:ea typeface="Arial Unicode MS" pitchFamily="2"/>
                <a:cs typeface="Tahoma" pitchFamily="2"/>
              </a:rPr>
              <a:t>Existen sacos internos, rodeados de membrana llamados tilacoides, que en conjunto se llaman granas.</a:t>
            </a:r>
          </a:p>
        </p:txBody>
      </p:sp>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5400" b="1" i="0" u="none" strike="noStrike">
                <a:solidFill>
                  <a:srgbClr val="000000"/>
                </a:solidFill>
                <a:latin typeface="KentuckyFriedChickenFont" pitchFamily="18"/>
                <a:ea typeface="Arial Unicode MS" pitchFamily="2"/>
                <a:cs typeface="Tahoma" pitchFamily="2"/>
              </a:rPr>
              <a:t>Plastidios: Cloroplastos</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8" name="Picture 2"/>
          <p:cNvPicPr>
            <a:picLocks noChangeAspect="1"/>
          </p:cNvPicPr>
          <p:nvPr/>
        </p:nvPicPr>
        <p:blipFill>
          <a:blip r:embed="rId3" cstate="print">
            <a:alphaModFix/>
            <a:lum/>
          </a:blip>
          <a:srcRect/>
          <a:stretch>
            <a:fillRect/>
          </a:stretch>
        </p:blipFill>
        <p:spPr>
          <a:xfrm>
            <a:off x="3924000" y="2564999"/>
            <a:ext cx="4898160" cy="3600000"/>
          </a:xfrm>
          <a:prstGeom prst="rect">
            <a:avLst/>
          </a:prstGeom>
          <a:noFill/>
          <a:ln>
            <a:solidFill>
              <a:srgbClr val="000000"/>
            </a:solidFill>
            <a:prstDash val="solid"/>
          </a:ln>
        </p:spPr>
      </p:pic>
      <p:sp>
        <p:nvSpPr>
          <p:cNvPr id="9" name="9 Rectángulo redondeado"/>
          <p:cNvSpPr/>
          <p:nvPr/>
        </p:nvSpPr>
        <p:spPr>
          <a:xfrm>
            <a:off x="2915640" y="1412640"/>
            <a:ext cx="6048360" cy="719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3CDDD">
              <a:alpha val="79000"/>
            </a:srgbClr>
          </a:solidFill>
          <a:ln>
            <a:noFill/>
            <a:prstDash val="solid"/>
          </a:ln>
        </p:spPr>
        <p:txBody>
          <a:bodyPr vert="horz" wrap="square" lIns="90000" tIns="45000" rIns="90000" bIns="45000" compatLnSpc="0"/>
          <a:lstStyle/>
          <a:p>
            <a:pPr marL="0" marR="0" lvl="0" indent="0" algn="ctr" rtl="0" hangingPunct="1">
              <a:buNone/>
              <a:tabLst/>
            </a:pPr>
            <a:r>
              <a:rPr lang="es-ES" sz="2800" b="0" i="0" u="none" strike="noStrike">
                <a:solidFill>
                  <a:srgbClr val="000000"/>
                </a:solidFill>
                <a:latin typeface="Dadhand" pitchFamily="18"/>
                <a:ea typeface="Arial Unicode MS" pitchFamily="2"/>
                <a:cs typeface="Tahoma" pitchFamily="2"/>
              </a:rPr>
              <a:t>Contienen clorofila, lo que le confiere el color verde a las plantas.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5"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6"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264600" y="-669960"/>
            <a:ext cx="9456479" cy="7698960"/>
          </a:xfrm>
          <a:prstGeom prst="rect">
            <a:avLst/>
          </a:prstGeom>
          <a:noFill/>
          <a:ln>
            <a:solidFill>
              <a:srgbClr val="000000"/>
            </a:solidFill>
            <a:prstDash val="solid"/>
          </a:ln>
        </p:spPr>
      </p:pic>
      <p:sp>
        <p:nvSpPr>
          <p:cNvPr id="3" name="1 Rectángulo"/>
          <p:cNvSpPr/>
          <p:nvPr/>
        </p:nvSpPr>
        <p:spPr>
          <a:xfrm>
            <a:off x="611640" y="2007000"/>
            <a:ext cx="7704360" cy="2831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5400">
            <a:solidFill>
              <a:schemeClr val="accent1">
                <a:shade val="50000"/>
              </a:schemeClr>
            </a:solidFill>
            <a:prstDash val="solid"/>
          </a:ln>
        </p:spPr>
        <p:txBody>
          <a:bodyPr vert="horz" wrap="square" lIns="90000" tIns="45000" rIns="90000" bIns="45000" compatLnSpc="0"/>
          <a:lstStyle/>
          <a:p>
            <a:pPr marL="0" marR="0" lvl="0" indent="0" algn="l" rtl="0" hangingPunct="1">
              <a:buNone/>
              <a:tabLst/>
            </a:pPr>
            <a:endParaRPr lang="es-ES" sz="2400">
              <a:latin typeface="Times New Roman" pitchFamily="18"/>
              <a:ea typeface="Arial Unicode MS" pitchFamily="2"/>
              <a:cs typeface="Tahoma" pitchFamily="2"/>
            </a:endParaRPr>
          </a:p>
          <a:p>
            <a:pPr marL="0" marR="0" lvl="0" indent="0" algn="l" rtl="0" hangingPunct="1">
              <a:buNone/>
              <a:tabLst/>
            </a:pPr>
            <a:r>
              <a:rPr lang="es-ES" sz="3200" b="0" i="0" u="none" strike="noStrike">
                <a:solidFill>
                  <a:srgbClr val="000000"/>
                </a:solidFill>
                <a:latin typeface="Calibri" pitchFamily="18"/>
                <a:ea typeface="Arial Unicode MS" pitchFamily="2"/>
                <a:cs typeface="Tahoma" pitchFamily="2"/>
              </a:rPr>
              <a:t> son un tipo de plastos, orgánulos propios de la célula vegetal, que almacenan los pigmentos a los que se deben los colores, anaranjados o rojos, de flores, raíces o frutos. Cuando son rojos se denominan rodo plastos.</a:t>
            </a:r>
          </a:p>
        </p:txBody>
      </p:sp>
      <p:sp>
        <p:nvSpPr>
          <p:cNvPr id="4" name="2 Rectángulo"/>
          <p:cNvSpPr/>
          <p:nvPr/>
        </p:nvSpPr>
        <p:spPr>
          <a:xfrm>
            <a:off x="3374640" y="648720"/>
            <a:ext cx="3167640" cy="7689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5400">
            <a:solidFill>
              <a:schemeClr val="accent1">
                <a:shade val="50000"/>
              </a:schemeClr>
            </a:solidFill>
            <a:prstDash val="solid"/>
          </a:ln>
        </p:spPr>
        <p:txBody>
          <a:bodyPr vert="horz" wrap="square" lIns="90000" tIns="45000" rIns="90000" bIns="45000" compatLnSpc="0"/>
          <a:lstStyle/>
          <a:p>
            <a:pPr marL="0" marR="0" lvl="0" indent="0" algn="l" rtl="0" hangingPunct="1">
              <a:buNone/>
              <a:tabLst/>
            </a:pPr>
            <a:r>
              <a:rPr lang="es-ES" sz="4400" b="0" i="0" u="none" strike="noStrike">
                <a:solidFill>
                  <a:srgbClr val="000000"/>
                </a:solidFill>
                <a:latin typeface="Impact" pitchFamily="34"/>
                <a:ea typeface="Arial Unicode MS" pitchFamily="2"/>
                <a:cs typeface="Tahoma" pitchFamily="2"/>
              </a:rPr>
              <a:t>Cromoplasto</a:t>
            </a:r>
          </a:p>
        </p:txBody>
      </p:sp>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5"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6"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0" y="-257400"/>
            <a:ext cx="9143640" cy="7115040"/>
          </a:xfrm>
          <a:prstGeom prst="rect">
            <a:avLst/>
          </a:prstGeom>
          <a:noFill/>
          <a:ln>
            <a:noFill/>
          </a:ln>
        </p:spPr>
      </p:pic>
      <p:sp>
        <p:nvSpPr>
          <p:cNvPr id="3" name="1 Rectángulo"/>
          <p:cNvSpPr/>
          <p:nvPr/>
        </p:nvSpPr>
        <p:spPr>
          <a:xfrm>
            <a:off x="971640" y="2690280"/>
            <a:ext cx="7272360" cy="2554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5400">
            <a:solidFill>
              <a:schemeClr val="accent1">
                <a:shade val="50000"/>
              </a:schemeClr>
            </a:solidFill>
            <a:prstDash val="solid"/>
          </a:ln>
        </p:spPr>
        <p:txBody>
          <a:bodyPr vert="horz" wrap="square" lIns="90000" tIns="45000" rIns="90000" bIns="45000" compatLnSpc="0"/>
          <a:lstStyle/>
          <a:p>
            <a:pPr marL="0" marR="0" lvl="0" indent="0" algn="l" rtl="0" hangingPunct="1">
              <a:buNone/>
              <a:tabLst/>
            </a:pPr>
            <a:r>
              <a:rPr lang="es-ES" sz="1800" b="0" i="0" u="none" strike="noStrike">
                <a:solidFill>
                  <a:srgbClr val="000000"/>
                </a:solidFill>
                <a:latin typeface="Calibri" pitchFamily="18"/>
                <a:ea typeface="Arial Unicode MS" pitchFamily="2"/>
                <a:cs typeface="Tahoma" pitchFamily="2"/>
              </a:rPr>
              <a:t> </a:t>
            </a:r>
            <a:r>
              <a:rPr lang="es-ES" sz="3200" b="0" i="0" u="none" strike="noStrike">
                <a:solidFill>
                  <a:srgbClr val="000000"/>
                </a:solidFill>
                <a:latin typeface="Calibri" pitchFamily="18"/>
                <a:ea typeface="Arial Unicode MS" pitchFamily="2"/>
                <a:cs typeface="Tahoma" pitchFamily="2"/>
              </a:rPr>
              <a:t>son plastidios que almacenan sustancias incoloras o poco coloreadas. Abundan en órganos de almacenamiento como raíces (como en el nabo) o tubérculos (como en la patata).</a:t>
            </a:r>
          </a:p>
        </p:txBody>
      </p:sp>
      <p:sp>
        <p:nvSpPr>
          <p:cNvPr id="4" name="2 Rectángulo"/>
          <p:cNvSpPr/>
          <p:nvPr/>
        </p:nvSpPr>
        <p:spPr>
          <a:xfrm>
            <a:off x="3060360" y="908640"/>
            <a:ext cx="3023280" cy="58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5400">
            <a:solidFill>
              <a:schemeClr val="accent1">
                <a:shade val="50000"/>
              </a:schemeClr>
            </a:solidFill>
            <a:prstDash val="solid"/>
          </a:ln>
        </p:spPr>
        <p:txBody>
          <a:bodyPr vert="horz" wrap="square" lIns="90000" tIns="45000" rIns="90000" bIns="45000" compatLnSpc="0"/>
          <a:lstStyle/>
          <a:p>
            <a:pPr marL="0" marR="0" lvl="0" indent="0" algn="l" rtl="0" hangingPunct="1">
              <a:buNone/>
              <a:tabLst/>
            </a:pPr>
            <a:r>
              <a:rPr lang="es-ES" sz="3200" b="1" i="0" u="none" strike="noStrike">
                <a:solidFill>
                  <a:srgbClr val="000000"/>
                </a:solidFill>
                <a:latin typeface="Impact" pitchFamily="34"/>
                <a:ea typeface="Arial Unicode MS" pitchFamily="2"/>
                <a:cs typeface="Tahoma" pitchFamily="2"/>
              </a:rPr>
              <a:t>Los leucoplastos</a:t>
            </a:r>
          </a:p>
        </p:txBody>
      </p:sp>
    </p:spTree>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8" name="1 Marcador de fecha"/>
          <p:cNvSpPr>
            <a:spLocks noGrp="1"/>
          </p:cNvSpPr>
          <p:nvPr>
            <p:ph type="dt" sz="half" idx="10"/>
          </p:nvPr>
        </p:nvSpPr>
        <p:spPr/>
        <p:txBody>
          <a:bodyPr/>
          <a:lstStyle/>
          <a:p>
            <a:pPr lvl="0"/>
            <a:endParaRPr lang="es-ES"/>
          </a:p>
        </p:txBody>
      </p:sp>
      <p:sp>
        <p:nvSpPr>
          <p:cNvPr id="9" name="2 Marcador de pie de página"/>
          <p:cNvSpPr>
            <a:spLocks noGrp="1"/>
          </p:cNvSpPr>
          <p:nvPr>
            <p:ph type="ftr" sz="quarter" idx="11"/>
          </p:nvPr>
        </p:nvSpPr>
        <p:spPr/>
        <p:txBody>
          <a:bodyPr/>
          <a:lstStyle/>
          <a:p>
            <a:pPr lvl="0"/>
            <a:endParaRPr lang="es-ES"/>
          </a:p>
        </p:txBody>
      </p:sp>
      <p:sp>
        <p:nvSpPr>
          <p:cNvPr id="2" name="7 Marcador de número de diapositiva"/>
          <p:cNvSpPr txBox="1">
            <a:spLocks noGrp="1"/>
          </p:cNvSpPr>
          <p:nvPr>
            <p:ph type="sldNum" sz="quarter" idx="12"/>
          </p:nvPr>
        </p:nvSpPr>
        <p:spPr>
          <a:prstGeom prst="rect">
            <a:avLst/>
          </a:prstGeom>
          <a:noFill/>
          <a:ln>
            <a:solidFill>
              <a:srgbClr val="000000"/>
            </a:solidFill>
            <a:prstDash val="solid"/>
          </a:ln>
        </p:spPr>
        <p:txBody>
          <a:bodyPr wrap="square" lIns="90000" tIns="45000" rIns="90000" bIns="45000"/>
          <a:lstStyle/>
          <a:p>
            <a:pPr lvl="0"/>
            <a:fld id="{E9AB7493-9C18-4C5D-A134-6F91AC3AB3CB}" type="slidenum">
              <a:rPr/>
              <a:pPr lvl="0"/>
              <a:t>28</a:t>
            </a:fld>
            <a:fld id="{366E334C-A563-46F4-95C9-A6C24B20C6A2}" type="slidenum">
              <a:rPr/>
              <a:pPr lvl="0"/>
              <a:t>28</a:t>
            </a:fld>
            <a:endParaRPr lang="es-ES">
              <a:solidFill>
                <a:srgbClr val="000000"/>
              </a:solidFill>
              <a:latin typeface="Calibri" pitchFamily="18"/>
              <a:ea typeface="Arial Unicode MS" pitchFamily="2"/>
              <a:cs typeface="Tahoma" pitchFamily="2"/>
            </a:endParaRPr>
          </a:p>
        </p:txBody>
      </p:sp>
      <p:pic>
        <p:nvPicPr>
          <p:cNvPr id="3" name="Picture 12"/>
          <p:cNvPicPr>
            <a:picLocks noChangeAspect="1"/>
          </p:cNvPicPr>
          <p:nvPr/>
        </p:nvPicPr>
        <p:blipFill>
          <a:blip r:embed="rId3" cstate="print">
            <a:alphaModFix/>
            <a:lum/>
          </a:blip>
          <a:srcRect/>
          <a:stretch>
            <a:fillRect/>
          </a:stretch>
        </p:blipFill>
        <p:spPr>
          <a:xfrm>
            <a:off x="5076720" y="3213000"/>
            <a:ext cx="4038119" cy="2862000"/>
          </a:xfrm>
          <a:prstGeom prst="rect">
            <a:avLst/>
          </a:prstGeom>
          <a:noFill/>
          <a:ln>
            <a:solidFill>
              <a:srgbClr val="000000"/>
            </a:solidFill>
            <a:prstDash val="solid"/>
          </a:ln>
        </p:spPr>
      </p:pic>
      <p:pic>
        <p:nvPicPr>
          <p:cNvPr id="4" name="Picture 6"/>
          <p:cNvPicPr>
            <a:picLocks noChangeAspect="1"/>
          </p:cNvPicPr>
          <p:nvPr/>
        </p:nvPicPr>
        <p:blipFill>
          <a:blip r:embed="rId4" cstate="print">
            <a:alphaModFix/>
            <a:lum/>
          </a:blip>
          <a:srcRect/>
          <a:stretch>
            <a:fillRect/>
          </a:stretch>
        </p:blipFill>
        <p:spPr>
          <a:xfrm>
            <a:off x="5076720" y="939959"/>
            <a:ext cx="3682799" cy="2128320"/>
          </a:xfrm>
          <a:prstGeom prst="rect">
            <a:avLst/>
          </a:prstGeom>
          <a:noFill/>
          <a:ln>
            <a:solidFill>
              <a:srgbClr val="000000"/>
            </a:solidFill>
            <a:prstDash val="solid"/>
          </a:ln>
        </p:spPr>
      </p:pic>
      <p:pic>
        <p:nvPicPr>
          <p:cNvPr id="5" name="Picture 20"/>
          <p:cNvPicPr>
            <a:picLocks noChangeAspect="1"/>
          </p:cNvPicPr>
          <p:nvPr/>
        </p:nvPicPr>
        <p:blipFill>
          <a:blip r:embed="rId5" cstate="print">
            <a:alphaModFix/>
            <a:lum/>
          </a:blip>
          <a:srcRect/>
          <a:stretch>
            <a:fillRect/>
          </a:stretch>
        </p:blipFill>
        <p:spPr>
          <a:xfrm>
            <a:off x="2843280" y="5937119"/>
            <a:ext cx="4038119" cy="920520"/>
          </a:xfrm>
          <a:prstGeom prst="rect">
            <a:avLst/>
          </a:prstGeom>
          <a:noFill/>
          <a:ln>
            <a:solidFill>
              <a:srgbClr val="000000"/>
            </a:solidFill>
            <a:prstDash val="solid"/>
          </a:ln>
        </p:spPr>
      </p:pic>
      <p:sp>
        <p:nvSpPr>
          <p:cNvPr id="6" name="Text Box 8"/>
          <p:cNvSpPr/>
          <p:nvPr/>
        </p:nvSpPr>
        <p:spPr>
          <a:xfrm>
            <a:off x="0" y="907919"/>
            <a:ext cx="5076360" cy="531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CC00">
              <a:alpha val="16000"/>
            </a:srgbClr>
          </a:solidFill>
          <a:ln>
            <a:noFill/>
            <a:prstDash val="solid"/>
          </a:ln>
        </p:spPr>
        <p:txBody>
          <a:bodyPr vert="horz" wrap="square" lIns="90000" tIns="45000" rIns="90000" bIns="45000" compatLnSpc="0"/>
          <a:lstStyle/>
          <a:p>
            <a:pPr marL="0" marR="0" lvl="0" indent="0" algn="l" rtl="0" hangingPunct="1">
              <a:buNone/>
              <a:tabLst/>
            </a:pPr>
            <a:r>
              <a:rPr lang="es-ES" sz="1800" b="1" i="0" u="none" strike="noStrike">
                <a:solidFill>
                  <a:srgbClr val="CC3399"/>
                </a:solidFill>
                <a:latin typeface="Benguiat Bk BT" pitchFamily="18"/>
                <a:ea typeface="Arial Unicode MS" pitchFamily="2"/>
                <a:cs typeface="Tahoma" pitchFamily="2"/>
              </a:rPr>
              <a:t>La membrana está constituida de lípidos y proteínas. La parte lipídica   le da estructura y constituye una barrera que impide el paso de sustancias hidrosolubles.</a:t>
            </a:r>
          </a:p>
          <a:p>
            <a:pPr marL="0" marR="0" lvl="0" indent="0" algn="l" rtl="0" hangingPunct="1">
              <a:buNone/>
              <a:tabLst/>
            </a:pPr>
            <a:r>
              <a:rPr lang="es-ES" sz="1800" b="1" i="0" u="none" strike="noStrike">
                <a:solidFill>
                  <a:srgbClr val="CC3399"/>
                </a:solidFill>
                <a:latin typeface="Benguiat Bk BT" pitchFamily="18"/>
                <a:ea typeface="Arial Unicode MS" pitchFamily="2"/>
                <a:cs typeface="Tahoma" pitchFamily="2"/>
              </a:rPr>
              <a:t>Las proteínas de la membrana están suspendidas en forma individual o en grupos dentro de la estructura lipídica, formando los canales por los cuales entran a las células ciertas substancias.</a:t>
            </a:r>
          </a:p>
          <a:p>
            <a:pPr marL="0" marR="0" lvl="0" indent="0" algn="l" rtl="0" hangingPunct="1">
              <a:buNone/>
              <a:tabLst/>
            </a:pPr>
            <a:r>
              <a:rPr lang="es-ES" sz="1800" b="1" i="0" u="none" strike="noStrike">
                <a:solidFill>
                  <a:srgbClr val="CC3399"/>
                </a:solidFill>
                <a:latin typeface="Benguiat Bk BT" pitchFamily="18"/>
                <a:ea typeface="Arial Unicode MS" pitchFamily="2"/>
                <a:cs typeface="Tahoma" pitchFamily="2"/>
              </a:rPr>
              <a:t>La selectividad de los canales de proteínas le permite a la célula controlar la salida y entrada de substancias así como los transportes entre compartimentos celulares. Las proteínas de la membrana no solo hacen que el transporte a través de ella sea selectivo, sino que también son capaces de llevar a cabo transporte activo</a:t>
            </a:r>
          </a:p>
        </p:txBody>
      </p:sp>
      <p:sp>
        <p:nvSpPr>
          <p:cNvPr id="7" name="WordArt 9"/>
          <p:cNvSpPr/>
          <p:nvPr/>
        </p:nvSpPr>
        <p:spPr>
          <a:xfrm>
            <a:off x="2195640" y="189000"/>
            <a:ext cx="5760720" cy="620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5400">
            <a:solidFill>
              <a:schemeClr val="accent1">
                <a:shade val="50000"/>
              </a:schemeClr>
            </a:solidFill>
            <a:prstDash val="solid"/>
          </a:ln>
        </p:spPr>
        <p:txBody>
          <a:bodyPr vert="horz" wrap="square" lIns="90000" tIns="45000" rIns="90000" bIns="45000" compatLnSpc="0"/>
          <a:lstStyle/>
          <a:p>
            <a:pPr marL="0" marR="0" lvl="0" indent="0" algn="ctr" rtl="0" hangingPunct="1">
              <a:buNone/>
              <a:tabLst/>
            </a:pPr>
            <a:r>
              <a:rPr lang="es-ES" sz="3600" b="1" i="0" u="none" strike="noStrike">
                <a:solidFill>
                  <a:srgbClr val="CCCC00"/>
                </a:solidFill>
                <a:latin typeface="Courier New" pitchFamily="18"/>
                <a:ea typeface="Arial Unicode MS" pitchFamily="2"/>
                <a:cs typeface="Courier New" pitchFamily="2"/>
              </a:rPr>
              <a:t>Membrana Celular</a:t>
            </a:r>
          </a:p>
        </p:txBody>
      </p:sp>
    </p:spTree>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pt-BR" sz="2800" b="1">
                <a:solidFill>
                  <a:schemeClr val="hlink"/>
                </a:solidFill>
              </a:rPr>
              <a:t>CENTRÍOLOS</a:t>
            </a:r>
          </a:p>
        </p:txBody>
      </p:sp>
      <p:pic>
        <p:nvPicPr>
          <p:cNvPr id="4102" name="Picture 6"/>
          <p:cNvPicPr>
            <a:picLocks noChangeAspect="1" noChangeArrowheads="1"/>
          </p:cNvPicPr>
          <p:nvPr/>
        </p:nvPicPr>
        <p:blipFill>
          <a:blip r:embed="rId2" cstate="print"/>
          <a:srcRect/>
          <a:stretch>
            <a:fillRect/>
          </a:stretch>
        </p:blipFill>
        <p:spPr bwMode="auto">
          <a:xfrm>
            <a:off x="5410200" y="1371600"/>
            <a:ext cx="2933700" cy="2403475"/>
          </a:xfrm>
          <a:prstGeom prst="rect">
            <a:avLst/>
          </a:prstGeom>
          <a:noFill/>
          <a:ln w="9525">
            <a:noFill/>
            <a:miter lim="800000"/>
            <a:headEnd/>
            <a:tailEnd/>
          </a:ln>
          <a:effectLst/>
        </p:spPr>
      </p:pic>
      <p:pic>
        <p:nvPicPr>
          <p:cNvPr id="4103" name="Picture 7"/>
          <p:cNvPicPr>
            <a:picLocks noChangeAspect="1" noChangeArrowheads="1"/>
          </p:cNvPicPr>
          <p:nvPr/>
        </p:nvPicPr>
        <p:blipFill>
          <a:blip r:embed="rId3" cstate="print"/>
          <a:srcRect/>
          <a:stretch>
            <a:fillRect/>
          </a:stretch>
        </p:blipFill>
        <p:spPr bwMode="auto">
          <a:xfrm>
            <a:off x="4572000" y="3844925"/>
            <a:ext cx="4333875" cy="2803525"/>
          </a:xfrm>
          <a:prstGeom prst="rect">
            <a:avLst/>
          </a:prstGeom>
          <a:noFill/>
          <a:ln w="9525">
            <a:noFill/>
            <a:miter lim="800000"/>
            <a:headEnd/>
            <a:tailEnd/>
          </a:ln>
          <a:effectLst/>
        </p:spPr>
      </p:pic>
      <p:sp>
        <p:nvSpPr>
          <p:cNvPr id="6" name="5 CuadroTexto"/>
          <p:cNvSpPr txBox="1"/>
          <p:nvPr/>
        </p:nvSpPr>
        <p:spPr>
          <a:xfrm>
            <a:off x="467544" y="1124744"/>
            <a:ext cx="3960440" cy="5078313"/>
          </a:xfrm>
          <a:prstGeom prst="rect">
            <a:avLst/>
          </a:prstGeom>
          <a:noFill/>
        </p:spPr>
        <p:txBody>
          <a:bodyPr wrap="square" rtlCol="0">
            <a:spAutoFit/>
          </a:bodyPr>
          <a:lstStyle/>
          <a:p>
            <a:r>
              <a:rPr lang="es-CO" dirty="0" smtClean="0">
                <a:solidFill>
                  <a:schemeClr val="tx1"/>
                </a:solidFill>
              </a:rPr>
              <a:t>Los </a:t>
            </a:r>
            <a:r>
              <a:rPr lang="es-CO" b="1" dirty="0" smtClean="0">
                <a:solidFill>
                  <a:schemeClr val="tx1"/>
                </a:solidFill>
              </a:rPr>
              <a:t>centríolos</a:t>
            </a:r>
            <a:r>
              <a:rPr lang="es-CO" dirty="0" smtClean="0">
                <a:solidFill>
                  <a:schemeClr val="tx1"/>
                </a:solidFill>
              </a:rPr>
              <a:t> son una pareja de estructuras que forman parte del citoesqueleto, semejantes a cilindros huecos. Los centríolos son orgánulos que intervienen en la división celular, siendo una pareja de centríolos un diplosoma sólo presente en células animales. Los centríolos son dos estructuras cilíndricas que, rodeadas de un material proteico denso llamado material pericentriolar, forman el centrosoma o COMT (centro organizador de microtúbulos) que permiten la polimerización de microtúbulos de dímeros de tubulina que forman parte del citoesqueleto. Los centríolos se posicionan perpendicularmente entre sí.</a:t>
            </a:r>
            <a:endParaRPr lang="es-CO"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12"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3"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3528360" y="1484639"/>
            <a:ext cx="5435640" cy="4049639"/>
          </a:xfrm>
          <a:prstGeom prst="rect">
            <a:avLst/>
          </a:prstGeom>
          <a:noFill/>
          <a:ln>
            <a:solidFill>
              <a:srgbClr val="000000"/>
            </a:solidFill>
            <a:prstDash val="solid"/>
          </a:ln>
        </p:spPr>
      </p:pic>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6000" b="1" i="0" u="none" strike="noStrike">
                <a:solidFill>
                  <a:srgbClr val="000000"/>
                </a:solidFill>
                <a:latin typeface="KentuckyFriedChickenFont" pitchFamily="18"/>
                <a:ea typeface="Arial Unicode MS" pitchFamily="2"/>
                <a:cs typeface="Tahoma" pitchFamily="2"/>
              </a:rPr>
              <a:t>El núcleo:</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8" name="Picture 2"/>
          <p:cNvPicPr>
            <a:picLocks noChangeAspect="1"/>
          </p:cNvPicPr>
          <p:nvPr/>
        </p:nvPicPr>
        <p:blipFill>
          <a:blip r:embed="rId4" cstate="print">
            <a:alphaModFix/>
            <a:lum/>
          </a:blip>
          <a:srcRect/>
          <a:stretch>
            <a:fillRect/>
          </a:stretch>
        </p:blipFill>
        <p:spPr>
          <a:xfrm>
            <a:off x="0" y="4221000"/>
            <a:ext cx="2396880" cy="2636639"/>
          </a:xfrm>
          <a:prstGeom prst="rect">
            <a:avLst/>
          </a:prstGeom>
          <a:noFill/>
          <a:ln>
            <a:solidFill>
              <a:srgbClr val="000000"/>
            </a:solidFill>
            <a:prstDash val="solid"/>
          </a:ln>
        </p:spPr>
      </p:pic>
      <p:sp>
        <p:nvSpPr>
          <p:cNvPr id="9" name="12 Rectángulo redondeado"/>
          <p:cNvSpPr/>
          <p:nvPr/>
        </p:nvSpPr>
        <p:spPr>
          <a:xfrm>
            <a:off x="179640" y="2636999"/>
            <a:ext cx="2808000" cy="1367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solidFill>
          <a:ln>
            <a:noFill/>
            <a:prstDash val="solid"/>
          </a:ln>
        </p:spPr>
        <p:txBody>
          <a:bodyPr vert="horz" wrap="square" lIns="90000" tIns="45000" rIns="90000" bIns="45000" compatLnSpc="0"/>
          <a:lstStyle/>
          <a:p>
            <a:pPr marL="0" marR="0" lvl="0" indent="0" algn="ctr" rtl="0" hangingPunct="1">
              <a:buNone/>
              <a:tabLst/>
            </a:pPr>
            <a:r>
              <a:rPr lang="es-ES" sz="2800" b="0" i="0" u="none" strike="noStrike">
                <a:solidFill>
                  <a:srgbClr val="000000"/>
                </a:solidFill>
                <a:latin typeface="Comic Sans MS" pitchFamily="66"/>
                <a:ea typeface="Arial Unicode MS" pitchFamily="2"/>
                <a:cs typeface="Tahoma" pitchFamily="2"/>
              </a:rPr>
              <a:t>¿Dónde se encuentra?</a:t>
            </a:r>
          </a:p>
        </p:txBody>
      </p:sp>
      <p:sp>
        <p:nvSpPr>
          <p:cNvPr id="10" name="13 Rectángulo redondeado"/>
          <p:cNvSpPr/>
          <p:nvPr/>
        </p:nvSpPr>
        <p:spPr>
          <a:xfrm>
            <a:off x="2339640" y="5373360"/>
            <a:ext cx="6624360" cy="1151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ctr" rtl="0" hangingPunct="1">
              <a:buNone/>
              <a:tabLst/>
            </a:pPr>
            <a:r>
              <a:rPr lang="es-ES" sz="3200" b="0" i="0" u="none" strike="noStrike">
                <a:solidFill>
                  <a:srgbClr val="000000"/>
                </a:solidFill>
                <a:latin typeface="Dadhand" pitchFamily="18"/>
                <a:ea typeface="Arial Unicode MS" pitchFamily="2"/>
                <a:cs typeface="Tahoma" pitchFamily="2"/>
              </a:rPr>
              <a:t>En las células eucariontes</a:t>
            </a:r>
          </a:p>
          <a:p>
            <a:pPr marL="0" marR="0" lvl="0" indent="0" algn="ctr" rtl="0" hangingPunct="1">
              <a:buNone/>
              <a:tabLst/>
            </a:pPr>
            <a:r>
              <a:rPr lang="es-ES" sz="3200" b="0" i="0" u="none" strike="noStrike">
                <a:solidFill>
                  <a:srgbClr val="000000"/>
                </a:solidFill>
                <a:latin typeface="Dadhand" pitchFamily="18"/>
                <a:ea typeface="Arial Unicode MS" pitchFamily="2"/>
                <a:cs typeface="Tahoma" pitchFamily="2"/>
              </a:rPr>
              <a:t>animales y vegetales</a:t>
            </a:r>
          </a:p>
        </p:txBody>
      </p:sp>
      <p:sp>
        <p:nvSpPr>
          <p:cNvPr id="11" name="14 Rectángulo redondeado"/>
          <p:cNvSpPr/>
          <p:nvPr/>
        </p:nvSpPr>
        <p:spPr>
          <a:xfrm>
            <a:off x="2339640" y="5445360"/>
            <a:ext cx="6624360" cy="1151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B7DEE8"/>
          </a:solidFill>
          <a:ln>
            <a:noFill/>
            <a:prstDash val="solid"/>
          </a:ln>
        </p:spPr>
        <p:txBody>
          <a:bodyPr vert="horz" wrap="square" lIns="90000" tIns="45000" rIns="90000" bIns="45000" compatLnSpc="0"/>
          <a:lstStyle/>
          <a:p>
            <a:pPr marL="0" marR="0" lvl="0" indent="0" algn="ctr" rtl="0" hangingPunct="1">
              <a:buNone/>
              <a:tabLst/>
            </a:pPr>
            <a:r>
              <a:rPr lang="es-ES" sz="3200" b="0" i="0" u="none" strike="noStrike">
                <a:solidFill>
                  <a:srgbClr val="000000"/>
                </a:solidFill>
                <a:latin typeface="Dadhand" pitchFamily="18"/>
                <a:ea typeface="Arial Unicode MS" pitchFamily="2"/>
                <a:cs typeface="Tahoma" pitchFamily="2"/>
              </a:rPr>
              <a:t>¿Qué forma tienen el núcleo?</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0"/>
                                          </p:val>
                                        </p:tav>
                                        <p:tav tm="100000">
                                          <p:val>
                                            <p:strVal val="#ppt_w"/>
                                          </p:val>
                                        </p:tav>
                                      </p:tavLst>
                                    </p:anim>
                                    <p:anim calcmode="lin" valueType="num">
                                      <p:cBhvr>
                                        <p:cTn id="8" dur="500" fill="hold"/>
                                        <p:tgtEl>
                                          <p:spTgt spid="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0"/>
                                          </p:val>
                                        </p:tav>
                                        <p:tav tm="100000">
                                          <p:val>
                                            <p:strVal val="#ppt_w"/>
                                          </p:val>
                                        </p:tav>
                                      </p:tavLst>
                                    </p:anim>
                                    <p:anim calcmode="lin" valueType="num">
                                      <p:cBhvr>
                                        <p:cTn id="14" dur="500" fill="hold"/>
                                        <p:tgtEl>
                                          <p:spTgt spid="10"/>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strVal val="0"/>
                                          </p:val>
                                        </p:tav>
                                        <p:tav tm="100000">
                                          <p:val>
                                            <p:strVal val="#ppt_w"/>
                                          </p:val>
                                        </p:tav>
                                      </p:tavLst>
                                    </p:anim>
                                    <p:anim calcmode="lin" valueType="num">
                                      <p:cBhvr>
                                        <p:cTn id="20" dur="500" fill="hold"/>
                                        <p:tgtEl>
                                          <p:spTgt spid="1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0"/>
            <a:ext cx="4824536" cy="1340768"/>
          </a:xfrm>
        </p:spPr>
        <p:txBody>
          <a:bodyPr/>
          <a:lstStyle/>
          <a:p>
            <a:pPr algn="ctr">
              <a:buNone/>
            </a:pPr>
            <a:r>
              <a:rPr lang="en-US" dirty="0" smtClean="0">
                <a:solidFill>
                  <a:schemeClr val="tx2"/>
                </a:solidFill>
              </a:rPr>
              <a:t>Cilios y flagelos </a:t>
            </a:r>
            <a:endParaRPr lang="es-CO" dirty="0"/>
          </a:p>
        </p:txBody>
      </p:sp>
      <p:sp>
        <p:nvSpPr>
          <p:cNvPr id="4" name="3 Marcador de texto"/>
          <p:cNvSpPr>
            <a:spLocks noGrp="1"/>
          </p:cNvSpPr>
          <p:nvPr>
            <p:ph type="body" idx="2"/>
          </p:nvPr>
        </p:nvSpPr>
        <p:spPr/>
        <p:txBody>
          <a:bodyPr>
            <a:normAutofit lnSpcReduction="10000"/>
          </a:bodyPr>
          <a:lstStyle/>
          <a:p>
            <a:r>
              <a:rPr lang="es-CO" dirty="0" smtClean="0"/>
              <a:t>Los flagelos y cilios son estructuras microtubulares, que se extienden hacia afuera en algunas células y funcionan para darles movimiento. Los flagelos son más largos que los cilios. Cuando una célula tiene cilios, su número es muy grande, mientras que una célula tiene pocos o un solo flagelo. Muchos protozoarios tienen cilios y la esperma de muchas plantas y animales tienen flagelos. Los flagelos y cilios están hechos de subunidades de túbulos, organizadas en forma circular por nueve pares de microtúbulos pegados a un par central, como rayos de rueda de bicicleta. Los flagelos y cilios se flexionan para causar movimiento a la célula o a los alrededores. El movimiento usa energía derivada de la hidrólisis del ATP.</a:t>
            </a:r>
          </a:p>
          <a:p>
            <a:endParaRPr lang="es-CO" dirty="0"/>
          </a:p>
        </p:txBody>
      </p:sp>
      <p:pic>
        <p:nvPicPr>
          <p:cNvPr id="5" name="4 Marcador de contenido" descr="7-cilios-movimiento.png"/>
          <p:cNvPicPr>
            <a:picLocks noGrp="1" noChangeAspect="1"/>
          </p:cNvPicPr>
          <p:nvPr>
            <p:ph sz="half" idx="1"/>
          </p:nvPr>
        </p:nvPicPr>
        <p:blipFill>
          <a:blip r:embed="rId2" cstate="print"/>
          <a:stretch>
            <a:fillRect/>
          </a:stretch>
        </p:blipFill>
        <p:spPr>
          <a:xfrm>
            <a:off x="3923928" y="1556792"/>
            <a:ext cx="5111750" cy="410400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0" y="350838"/>
            <a:ext cx="9144000" cy="541337"/>
          </a:xfrm>
          <a:noFill/>
          <a:ln/>
        </p:spPr>
        <p:txBody>
          <a:bodyPr>
            <a:normAutofit fontScale="90000"/>
          </a:bodyPr>
          <a:lstStyle/>
          <a:p>
            <a:pPr algn="ctr" eaLnBrk="1" hangingPunct="1"/>
            <a:r>
              <a:rPr lang="en-US" smtClean="0">
                <a:effectLst/>
              </a:rPr>
              <a:t>Cilios y flagelos</a:t>
            </a:r>
          </a:p>
        </p:txBody>
      </p:sp>
      <p:sp>
        <p:nvSpPr>
          <p:cNvPr id="313354" name="Rectangle 10"/>
          <p:cNvSpPr>
            <a:spLocks noChangeArrowheads="1"/>
          </p:cNvSpPr>
          <p:nvPr/>
        </p:nvSpPr>
        <p:spPr bwMode="auto">
          <a:xfrm>
            <a:off x="0" y="1223963"/>
            <a:ext cx="9144000" cy="5634037"/>
          </a:xfrm>
          <a:prstGeom prst="rect">
            <a:avLst/>
          </a:prstGeom>
          <a:solidFill>
            <a:schemeClr val="tx2"/>
          </a:solidFill>
          <a:ln w="76200">
            <a:noFill/>
            <a:miter lim="800000"/>
            <a:headEnd/>
            <a:tailEnd/>
          </a:ln>
          <a:effectLst/>
        </p:spPr>
        <p:txBody>
          <a:bodyPr/>
          <a:lstStyle/>
          <a:p>
            <a:endParaRPr lang="es-ES">
              <a:effectLst>
                <a:outerShdw blurRad="38100" dist="38100" dir="2700000" algn="tl">
                  <a:srgbClr val="C0C0C0"/>
                </a:outerShdw>
              </a:effectLst>
            </a:endParaRPr>
          </a:p>
        </p:txBody>
      </p:sp>
      <p:pic>
        <p:nvPicPr>
          <p:cNvPr id="117764" name="Picture 5"/>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2090738" y="1506538"/>
            <a:ext cx="3135312" cy="1587500"/>
          </a:xfrm>
          <a:prstGeom prst="rect">
            <a:avLst/>
          </a:prstGeom>
          <a:noFill/>
          <a:ln w="9525">
            <a:noFill/>
            <a:miter lim="800000"/>
            <a:headEnd/>
            <a:tailEnd/>
          </a:ln>
        </p:spPr>
      </p:pic>
      <p:pic>
        <p:nvPicPr>
          <p:cNvPr id="117765" name="Picture 8"/>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3838575" y="1277938"/>
            <a:ext cx="3478213" cy="5749925"/>
          </a:xfrm>
          <a:prstGeom prst="rect">
            <a:avLst/>
          </a:prstGeom>
          <a:noFill/>
          <a:ln w="9525">
            <a:noFill/>
            <a:miter lim="800000"/>
            <a:headEnd/>
            <a:tailEnd/>
          </a:ln>
        </p:spPr>
      </p:pic>
      <p:pic>
        <p:nvPicPr>
          <p:cNvPr id="117766" name="Picture 7"/>
          <p:cNvPicPr>
            <a:picLocks noChangeAspect="1" noChangeArrowheads="1"/>
          </p:cNvPicPr>
          <p:nvPr/>
        </p:nvPicPr>
        <p:blipFill>
          <a:blip r:embed="rId5" cstate="print">
            <a:clrChange>
              <a:clrFrom>
                <a:srgbClr val="FFFFFE"/>
              </a:clrFrom>
              <a:clrTo>
                <a:srgbClr val="FFFFFE">
                  <a:alpha val="0"/>
                </a:srgbClr>
              </a:clrTo>
            </a:clrChange>
          </a:blip>
          <a:srcRect/>
          <a:stretch>
            <a:fillRect/>
          </a:stretch>
        </p:blipFill>
        <p:spPr bwMode="auto">
          <a:xfrm>
            <a:off x="406400" y="4895850"/>
            <a:ext cx="3427413" cy="1727200"/>
          </a:xfrm>
          <a:prstGeom prst="rect">
            <a:avLst/>
          </a:prstGeom>
          <a:noFill/>
          <a:ln w="9525">
            <a:noFill/>
            <a:miter lim="800000"/>
            <a:headEnd/>
            <a:tailEnd/>
          </a:ln>
        </p:spPr>
      </p:pic>
      <p:pic>
        <p:nvPicPr>
          <p:cNvPr id="117767" name="Picture 9"/>
          <p:cNvPicPr>
            <a:picLocks noChangeAspect="1" noChangeArrowheads="1"/>
          </p:cNvPicPr>
          <p:nvPr/>
        </p:nvPicPr>
        <p:blipFill>
          <a:blip r:embed="rId6" cstate="print">
            <a:clrChange>
              <a:clrFrom>
                <a:srgbClr val="FFFFFE"/>
              </a:clrFrom>
              <a:clrTo>
                <a:srgbClr val="FFFFFE">
                  <a:alpha val="0"/>
                </a:srgbClr>
              </a:clrTo>
            </a:clrChange>
          </a:blip>
          <a:srcRect/>
          <a:stretch>
            <a:fillRect/>
          </a:stretch>
        </p:blipFill>
        <p:spPr bwMode="auto">
          <a:xfrm>
            <a:off x="1771650" y="3125788"/>
            <a:ext cx="1954213" cy="1714500"/>
          </a:xfrm>
          <a:prstGeom prst="rect">
            <a:avLst/>
          </a:prstGeom>
          <a:noFill/>
          <a:ln w="9525">
            <a:noFill/>
            <a:miter lim="800000"/>
            <a:headEnd/>
            <a:tailEnd/>
          </a:ln>
        </p:spPr>
      </p:pic>
      <p:sp>
        <p:nvSpPr>
          <p:cNvPr id="313360" name="Freeform 16"/>
          <p:cNvSpPr>
            <a:spLocks/>
          </p:cNvSpPr>
          <p:nvPr/>
        </p:nvSpPr>
        <p:spPr bwMode="invGray">
          <a:xfrm>
            <a:off x="4762500" y="4294188"/>
            <a:ext cx="2276475" cy="927100"/>
          </a:xfrm>
          <a:custGeom>
            <a:avLst/>
            <a:gdLst/>
            <a:ahLst/>
            <a:cxnLst>
              <a:cxn ang="0">
                <a:pos x="1434" y="0"/>
              </a:cxn>
              <a:cxn ang="0">
                <a:pos x="452" y="584"/>
              </a:cxn>
              <a:cxn ang="0">
                <a:pos x="0" y="576"/>
              </a:cxn>
            </a:cxnLst>
            <a:rect l="0" t="0" r="r" b="b"/>
            <a:pathLst>
              <a:path w="1434" h="584">
                <a:moveTo>
                  <a:pt x="1434" y="0"/>
                </a:moveTo>
                <a:lnTo>
                  <a:pt x="452" y="584"/>
                </a:lnTo>
                <a:lnTo>
                  <a:pt x="0" y="576"/>
                </a:lnTo>
              </a:path>
            </a:pathLst>
          </a:custGeom>
          <a:noFill/>
          <a:ln w="57150">
            <a:solidFill>
              <a:srgbClr val="FFFF00"/>
            </a:solidFill>
            <a:round/>
            <a:headEnd/>
            <a:tailEnd type="oval" w="lg" len="sm"/>
          </a:ln>
          <a:effectLst>
            <a:outerShdw blurRad="63500" dist="38099" dir="2700000" algn="ctr" rotWithShape="0">
              <a:schemeClr val="bg2">
                <a:alpha val="74998"/>
              </a:schemeClr>
            </a:outerShdw>
          </a:effectLst>
        </p:spPr>
        <p:txBody>
          <a:bodyPr lIns="45720" tIns="0" rIns="45720" bIns="0" anchor="ctr">
            <a:spAutoFit/>
          </a:bodyPr>
          <a:lstStyle/>
          <a:p>
            <a:endParaRPr lang="es-ES">
              <a:effectLst>
                <a:outerShdw blurRad="38100" dist="38100" dir="2700000" algn="tl">
                  <a:srgbClr val="000000"/>
                </a:outerShdw>
              </a:effectLst>
            </a:endParaRPr>
          </a:p>
        </p:txBody>
      </p:sp>
      <p:sp>
        <p:nvSpPr>
          <p:cNvPr id="313362" name="Line 18"/>
          <p:cNvSpPr>
            <a:spLocks noChangeShapeType="1"/>
          </p:cNvSpPr>
          <p:nvPr/>
        </p:nvSpPr>
        <p:spPr bwMode="invGray">
          <a:xfrm flipH="1" flipV="1">
            <a:off x="6992938" y="2644775"/>
            <a:ext cx="720725" cy="204788"/>
          </a:xfrm>
          <a:prstGeom prst="line">
            <a:avLst/>
          </a:prstGeom>
          <a:noFill/>
          <a:ln w="57150">
            <a:solidFill>
              <a:srgbClr val="FFFF00"/>
            </a:solidFill>
            <a:round/>
            <a:headEnd/>
            <a:tailEnd type="triangle" w="med" len="med"/>
          </a:ln>
          <a:effectLst>
            <a:outerShdw blurRad="63500" dist="38099" dir="2700000" algn="ctr" rotWithShape="0">
              <a:schemeClr val="bg2">
                <a:alpha val="74998"/>
              </a:schemeClr>
            </a:outerShdw>
          </a:effectLst>
        </p:spPr>
        <p:txBody>
          <a:bodyPr lIns="45720" tIns="0" rIns="45720" bIns="0" anchor="ctr">
            <a:spAutoFit/>
          </a:bodyPr>
          <a:lstStyle/>
          <a:p>
            <a:pPr>
              <a:defRPr/>
            </a:pPr>
            <a:endParaRPr lang="en-US">
              <a:effectLst>
                <a:outerShdw blurRad="38100" dist="38100" dir="2700000" algn="tl">
                  <a:srgbClr val="000000">
                    <a:alpha val="43137"/>
                  </a:srgbClr>
                </a:outerShdw>
              </a:effectLst>
              <a:ea typeface="+mn-ea"/>
            </a:endParaRPr>
          </a:p>
        </p:txBody>
      </p:sp>
      <p:sp>
        <p:nvSpPr>
          <p:cNvPr id="313364" name="Line 20"/>
          <p:cNvSpPr>
            <a:spLocks noChangeShapeType="1"/>
          </p:cNvSpPr>
          <p:nvPr/>
        </p:nvSpPr>
        <p:spPr bwMode="invGray">
          <a:xfrm flipH="1">
            <a:off x="5473700" y="5865813"/>
            <a:ext cx="1673225" cy="466725"/>
          </a:xfrm>
          <a:prstGeom prst="line">
            <a:avLst/>
          </a:prstGeom>
          <a:noFill/>
          <a:ln w="57150">
            <a:solidFill>
              <a:srgbClr val="FFFF00"/>
            </a:solidFill>
            <a:round/>
            <a:headEnd/>
            <a:tailEnd type="triangle" w="med" len="med"/>
          </a:ln>
          <a:effectLst>
            <a:outerShdw blurRad="63500" dist="38099" dir="2700000" algn="ctr" rotWithShape="0">
              <a:schemeClr val="bg2">
                <a:alpha val="74998"/>
              </a:schemeClr>
            </a:outerShdw>
          </a:effectLst>
        </p:spPr>
        <p:txBody>
          <a:bodyPr lIns="45720" tIns="0" rIns="45720" bIns="0" anchor="ctr">
            <a:spAutoFit/>
          </a:bodyPr>
          <a:lstStyle/>
          <a:p>
            <a:pPr>
              <a:defRPr/>
            </a:pPr>
            <a:endParaRPr lang="en-US">
              <a:effectLst>
                <a:outerShdw blurRad="38100" dist="38100" dir="2700000" algn="tl">
                  <a:srgbClr val="000000">
                    <a:alpha val="43137"/>
                  </a:srgbClr>
                </a:outerShdw>
              </a:effectLst>
              <a:ea typeface="+mn-ea"/>
            </a:endParaRPr>
          </a:p>
        </p:txBody>
      </p:sp>
      <p:sp>
        <p:nvSpPr>
          <p:cNvPr id="313367" name="Freeform 23"/>
          <p:cNvSpPr>
            <a:spLocks/>
          </p:cNvSpPr>
          <p:nvPr/>
        </p:nvSpPr>
        <p:spPr bwMode="invGray">
          <a:xfrm>
            <a:off x="3813175" y="5534025"/>
            <a:ext cx="1795463" cy="627063"/>
          </a:xfrm>
          <a:custGeom>
            <a:avLst/>
            <a:gdLst>
              <a:gd name="T0" fmla="*/ 1131 w 1131"/>
              <a:gd name="T1" fmla="*/ 395 h 395"/>
              <a:gd name="T2" fmla="*/ 528 w 1131"/>
              <a:gd name="T3" fmla="*/ 0 h 395"/>
              <a:gd name="T4" fmla="*/ 0 w 1131"/>
              <a:gd name="T5" fmla="*/ 0 h 395"/>
              <a:gd name="T6" fmla="*/ 0 60000 65536"/>
              <a:gd name="T7" fmla="*/ 0 60000 65536"/>
              <a:gd name="T8" fmla="*/ 0 60000 65536"/>
              <a:gd name="T9" fmla="*/ 0 w 1131"/>
              <a:gd name="T10" fmla="*/ 0 h 395"/>
              <a:gd name="T11" fmla="*/ 1131 w 1131"/>
              <a:gd name="T12" fmla="*/ 395 h 395"/>
            </a:gdLst>
            <a:ahLst/>
            <a:cxnLst>
              <a:cxn ang="T6">
                <a:pos x="T0" y="T1"/>
              </a:cxn>
              <a:cxn ang="T7">
                <a:pos x="T2" y="T3"/>
              </a:cxn>
              <a:cxn ang="T8">
                <a:pos x="T4" y="T5"/>
              </a:cxn>
            </a:cxnLst>
            <a:rect l="T9" t="T10" r="T11" b="T12"/>
            <a:pathLst>
              <a:path w="1131" h="395">
                <a:moveTo>
                  <a:pt x="1131" y="395"/>
                </a:moveTo>
                <a:lnTo>
                  <a:pt x="528" y="0"/>
                </a:lnTo>
                <a:lnTo>
                  <a:pt x="0" y="0"/>
                </a:lnTo>
              </a:path>
            </a:pathLst>
          </a:custGeom>
          <a:noFill/>
          <a:ln w="57150" cap="rnd">
            <a:solidFill>
              <a:srgbClr val="FFFF00"/>
            </a:solidFill>
            <a:prstDash val="sysDot"/>
            <a:round/>
            <a:headEnd/>
            <a:tailEnd type="triangle" w="med" len="med"/>
          </a:ln>
          <a:effectLst>
            <a:outerShdw dist="35921" dir="2700000" algn="ctr" rotWithShape="0">
              <a:schemeClr val="bg2"/>
            </a:outerShdw>
          </a:effectLst>
        </p:spPr>
        <p:txBody>
          <a:bodyPr wrap="none" lIns="45720" tIns="0" rIns="45720" bIns="0" anchor="ctr">
            <a:spAutoFit/>
          </a:bodyPr>
          <a:lstStyle/>
          <a:p>
            <a:endParaRPr lang="es-ES">
              <a:effectLst>
                <a:outerShdw blurRad="38100" dist="38100" dir="2700000" algn="tl">
                  <a:srgbClr val="000000"/>
                </a:outerShdw>
              </a:effectLst>
            </a:endParaRPr>
          </a:p>
        </p:txBody>
      </p:sp>
      <p:sp>
        <p:nvSpPr>
          <p:cNvPr id="313368" name="Freeform 24"/>
          <p:cNvSpPr>
            <a:spLocks/>
          </p:cNvSpPr>
          <p:nvPr/>
        </p:nvSpPr>
        <p:spPr bwMode="auto">
          <a:xfrm>
            <a:off x="5056188" y="2022475"/>
            <a:ext cx="2057400" cy="58738"/>
          </a:xfrm>
          <a:custGeom>
            <a:avLst/>
            <a:gdLst>
              <a:gd name="T0" fmla="*/ 1296 w 1296"/>
              <a:gd name="T1" fmla="*/ 37 h 37"/>
              <a:gd name="T2" fmla="*/ 963 w 1296"/>
              <a:gd name="T3" fmla="*/ 0 h 37"/>
              <a:gd name="T4" fmla="*/ 0 w 1296"/>
              <a:gd name="T5" fmla="*/ 0 h 37"/>
              <a:gd name="T6" fmla="*/ 0 60000 65536"/>
              <a:gd name="T7" fmla="*/ 0 60000 65536"/>
              <a:gd name="T8" fmla="*/ 0 60000 65536"/>
              <a:gd name="T9" fmla="*/ 0 w 1296"/>
              <a:gd name="T10" fmla="*/ 0 h 37"/>
              <a:gd name="T11" fmla="*/ 1296 w 1296"/>
              <a:gd name="T12" fmla="*/ 37 h 37"/>
            </a:gdLst>
            <a:ahLst/>
            <a:cxnLst>
              <a:cxn ang="T6">
                <a:pos x="T0" y="T1"/>
              </a:cxn>
              <a:cxn ang="T7">
                <a:pos x="T2" y="T3"/>
              </a:cxn>
              <a:cxn ang="T8">
                <a:pos x="T4" y="T5"/>
              </a:cxn>
            </a:cxnLst>
            <a:rect l="T9" t="T10" r="T11" b="T12"/>
            <a:pathLst>
              <a:path w="1296" h="37">
                <a:moveTo>
                  <a:pt x="1296" y="37"/>
                </a:moveTo>
                <a:lnTo>
                  <a:pt x="963" y="0"/>
                </a:lnTo>
                <a:lnTo>
                  <a:pt x="0" y="0"/>
                </a:lnTo>
              </a:path>
            </a:pathLst>
          </a:custGeom>
          <a:noFill/>
          <a:ln w="57150" cap="rnd">
            <a:solidFill>
              <a:srgbClr val="FFFF00"/>
            </a:solidFill>
            <a:prstDash val="sysDot"/>
            <a:round/>
            <a:headEnd/>
            <a:tailEnd type="triangle" w="med" len="med"/>
          </a:ln>
          <a:effectLst>
            <a:outerShdw dist="35921" dir="2700000" algn="ctr" rotWithShape="0">
              <a:schemeClr val="bg2"/>
            </a:outerShdw>
          </a:effectLst>
        </p:spPr>
        <p:txBody>
          <a:bodyPr wrap="none" lIns="45720" tIns="0" rIns="45720" bIns="0" anchor="ctr">
            <a:spAutoFit/>
          </a:bodyPr>
          <a:lstStyle/>
          <a:p>
            <a:endParaRPr lang="es-ES">
              <a:effectLst>
                <a:outerShdw blurRad="38100" dist="38100" dir="2700000" algn="tl">
                  <a:srgbClr val="000000"/>
                </a:outerShdw>
              </a:effectLst>
            </a:endParaRPr>
          </a:p>
        </p:txBody>
      </p:sp>
      <p:sp>
        <p:nvSpPr>
          <p:cNvPr id="313359" name="Rectangle 15"/>
          <p:cNvSpPr>
            <a:spLocks noChangeArrowheads="1"/>
          </p:cNvSpPr>
          <p:nvPr/>
        </p:nvSpPr>
        <p:spPr bwMode="invGray">
          <a:xfrm>
            <a:off x="7307263" y="4239935"/>
            <a:ext cx="1585912" cy="553998"/>
          </a:xfrm>
          <a:prstGeom prst="rect">
            <a:avLst/>
          </a:prstGeom>
          <a:solidFill>
            <a:schemeClr val="tx1">
              <a:lumMod val="50000"/>
            </a:schemeClr>
          </a:solidFill>
          <a:ln w="57150">
            <a:noFill/>
            <a:miter lim="800000"/>
            <a:headEnd/>
            <a:tailEnd/>
          </a:ln>
        </p:spPr>
        <p:txBody>
          <a:bodyPr wrap="square" lIns="45720" tIns="0" rIns="45720" bIns="0" anchor="ctr">
            <a:spAutoFit/>
          </a:bodyPr>
          <a:lstStyle/>
          <a:p>
            <a:pPr eaLnBrk="0" hangingPunct="0">
              <a:spcBef>
                <a:spcPct val="50000"/>
              </a:spcBef>
            </a:pPr>
            <a:r>
              <a:rPr lang="en-US" dirty="0" err="1">
                <a:solidFill>
                  <a:schemeClr val="bg2">
                    <a:lumMod val="20000"/>
                    <a:lumOff val="80000"/>
                  </a:schemeClr>
                </a:solidFill>
                <a:latin typeface="Calibri" pitchFamily="34" charset="0"/>
                <a:cs typeface="Calibri" pitchFamily="34" charset="0"/>
              </a:rPr>
              <a:t>Membrana</a:t>
            </a:r>
            <a:r>
              <a:rPr lang="en-US" dirty="0">
                <a:solidFill>
                  <a:schemeClr val="bg2">
                    <a:lumMod val="20000"/>
                    <a:lumOff val="80000"/>
                  </a:schemeClr>
                </a:solidFill>
                <a:latin typeface="Calibri" pitchFamily="34" charset="0"/>
                <a:cs typeface="Calibri" pitchFamily="34" charset="0"/>
              </a:rPr>
              <a:t> </a:t>
            </a:r>
            <a:r>
              <a:rPr lang="en-US" dirty="0" err="1">
                <a:solidFill>
                  <a:schemeClr val="bg2">
                    <a:lumMod val="20000"/>
                    <a:lumOff val="80000"/>
                  </a:schemeClr>
                </a:solidFill>
                <a:latin typeface="Calibri" pitchFamily="34" charset="0"/>
                <a:cs typeface="Calibri" pitchFamily="34" charset="0"/>
              </a:rPr>
              <a:t>celular</a:t>
            </a:r>
            <a:endParaRPr lang="en-US" dirty="0">
              <a:solidFill>
                <a:schemeClr val="bg2">
                  <a:lumMod val="20000"/>
                  <a:lumOff val="80000"/>
                </a:schemeClr>
              </a:solidFill>
              <a:latin typeface="Calibri" pitchFamily="34" charset="0"/>
              <a:cs typeface="Calibri" pitchFamily="34" charset="0"/>
            </a:endParaRPr>
          </a:p>
        </p:txBody>
      </p:sp>
      <p:sp>
        <p:nvSpPr>
          <p:cNvPr id="313361" name="Rectangle 17"/>
          <p:cNvSpPr>
            <a:spLocks noChangeArrowheads="1"/>
          </p:cNvSpPr>
          <p:nvPr/>
        </p:nvSpPr>
        <p:spPr bwMode="invGray">
          <a:xfrm>
            <a:off x="6876256" y="2852936"/>
            <a:ext cx="2267744" cy="553998"/>
          </a:xfrm>
          <a:prstGeom prst="rect">
            <a:avLst/>
          </a:prstGeom>
          <a:solidFill>
            <a:schemeClr val="tx1">
              <a:lumMod val="50000"/>
            </a:schemeClr>
          </a:solidFill>
          <a:ln w="57150">
            <a:noFill/>
            <a:miter lim="800000"/>
            <a:headEnd/>
            <a:tailEnd/>
          </a:ln>
        </p:spPr>
        <p:txBody>
          <a:bodyPr wrap="square" lIns="45720" tIns="0" rIns="45720" bIns="0" anchor="ctr">
            <a:spAutoFit/>
          </a:bodyPr>
          <a:lstStyle/>
          <a:p>
            <a:pPr eaLnBrk="0" hangingPunct="0">
              <a:lnSpc>
                <a:spcPct val="100000"/>
              </a:lnSpc>
              <a:spcBef>
                <a:spcPct val="50000"/>
              </a:spcBef>
            </a:pPr>
            <a:r>
              <a:rPr lang="en-US" dirty="0">
                <a:solidFill>
                  <a:schemeClr val="tx2"/>
                </a:solidFill>
                <a:latin typeface="Calibri" pitchFamily="34" charset="0"/>
                <a:cs typeface="Calibri" pitchFamily="34" charset="0"/>
              </a:rPr>
              <a:t>par </a:t>
            </a:r>
            <a:r>
              <a:rPr lang="en-US" dirty="0" err="1">
                <a:solidFill>
                  <a:schemeClr val="tx2"/>
                </a:solidFill>
                <a:latin typeface="Calibri" pitchFamily="34" charset="0"/>
                <a:cs typeface="Calibri" pitchFamily="34" charset="0"/>
              </a:rPr>
              <a:t>fusionado</a:t>
            </a:r>
            <a:r>
              <a:rPr lang="en-US" dirty="0">
                <a:solidFill>
                  <a:schemeClr val="tx2"/>
                </a:solidFill>
                <a:latin typeface="Calibri" pitchFamily="34" charset="0"/>
                <a:cs typeface="Calibri" pitchFamily="34" charset="0"/>
              </a:rPr>
              <a:t> de </a:t>
            </a:r>
            <a:r>
              <a:rPr lang="en-US" dirty="0" err="1">
                <a:solidFill>
                  <a:schemeClr val="tx2"/>
                </a:solidFill>
                <a:latin typeface="Calibri" pitchFamily="34" charset="0"/>
                <a:cs typeface="Calibri" pitchFamily="34" charset="0"/>
              </a:rPr>
              <a:t>microtúbulos</a:t>
            </a:r>
            <a:endParaRPr lang="en-US" dirty="0">
              <a:solidFill>
                <a:schemeClr val="tx2"/>
              </a:solidFill>
              <a:latin typeface="Calibri" pitchFamily="34" charset="0"/>
              <a:cs typeface="Calibri" pitchFamily="34" charset="0"/>
            </a:endParaRPr>
          </a:p>
        </p:txBody>
      </p:sp>
      <p:sp>
        <p:nvSpPr>
          <p:cNvPr id="313363" name="Rectangle 19"/>
          <p:cNvSpPr>
            <a:spLocks noChangeArrowheads="1"/>
          </p:cNvSpPr>
          <p:nvPr/>
        </p:nvSpPr>
        <p:spPr bwMode="invGray">
          <a:xfrm>
            <a:off x="7207250" y="5536020"/>
            <a:ext cx="1315425" cy="276999"/>
          </a:xfrm>
          <a:prstGeom prst="rect">
            <a:avLst/>
          </a:prstGeom>
          <a:solidFill>
            <a:schemeClr val="tx1">
              <a:lumMod val="50000"/>
            </a:schemeClr>
          </a:solidFill>
          <a:ln w="57150">
            <a:noFill/>
            <a:miter lim="800000"/>
            <a:headEnd/>
            <a:tailEnd/>
          </a:ln>
        </p:spPr>
        <p:txBody>
          <a:bodyPr wrap="none" lIns="45720" tIns="0" rIns="45720" bIns="0" anchor="ctr">
            <a:spAutoFit/>
          </a:bodyPr>
          <a:lstStyle/>
          <a:p>
            <a:pPr eaLnBrk="0" hangingPunct="0">
              <a:spcBef>
                <a:spcPct val="50000"/>
              </a:spcBef>
            </a:pPr>
            <a:r>
              <a:rPr lang="en-US" dirty="0" err="1">
                <a:solidFill>
                  <a:schemeClr val="tx2"/>
                </a:solidFill>
                <a:latin typeface="Calibri" pitchFamily="34" charset="0"/>
                <a:cs typeface="Calibri" pitchFamily="34" charset="0"/>
              </a:rPr>
              <a:t>Cuerpo</a:t>
            </a:r>
            <a:r>
              <a:rPr lang="en-US" dirty="0">
                <a:solidFill>
                  <a:schemeClr val="tx2"/>
                </a:solidFill>
                <a:latin typeface="Calibri" pitchFamily="34" charset="0"/>
                <a:cs typeface="Calibri" pitchFamily="34" charset="0"/>
              </a:rPr>
              <a:t> basal</a:t>
            </a:r>
          </a:p>
        </p:txBody>
      </p:sp>
      <p:sp>
        <p:nvSpPr>
          <p:cNvPr id="117776" name="Rectangle 30"/>
          <p:cNvSpPr>
            <a:spLocks noChangeArrowheads="1"/>
          </p:cNvSpPr>
          <p:nvPr/>
        </p:nvSpPr>
        <p:spPr bwMode="auto">
          <a:xfrm>
            <a:off x="1406525" y="3630613"/>
            <a:ext cx="987425" cy="207962"/>
          </a:xfrm>
          <a:prstGeom prst="rect">
            <a:avLst/>
          </a:prstGeom>
          <a:solidFill>
            <a:schemeClr val="tx2">
              <a:alpha val="50195"/>
            </a:schemeClr>
          </a:solidFill>
          <a:ln w="57150">
            <a:noFill/>
            <a:miter lim="800000"/>
            <a:headEnd/>
            <a:tailEnd/>
          </a:ln>
        </p:spPr>
        <p:txBody>
          <a:bodyPr wrap="none" lIns="0" tIns="0" rIns="0" bIns="0" anchor="ctr">
            <a:spAutoFit/>
          </a:bodyPr>
          <a:lstStyle/>
          <a:p>
            <a:pPr eaLnBrk="0" hangingPunct="0">
              <a:spcBef>
                <a:spcPct val="50000"/>
              </a:spcBef>
            </a:pPr>
            <a:r>
              <a:rPr lang="en-US" sz="1600" i="1">
                <a:solidFill>
                  <a:schemeClr val="bg2"/>
                </a:solidFill>
              </a:rPr>
              <a:t>Paramecium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3361"/>
                                        </p:tgtEl>
                                        <p:attrNameLst>
                                          <p:attrName>style.visibility</p:attrName>
                                        </p:attrNameLst>
                                      </p:cBhvr>
                                      <p:to>
                                        <p:strVal val="visible"/>
                                      </p:to>
                                    </p:set>
                                    <p:anim calcmode="lin" valueType="num">
                                      <p:cBhvr>
                                        <p:cTn id="7" dur="500" fill="hold"/>
                                        <p:tgtEl>
                                          <p:spTgt spid="313361"/>
                                        </p:tgtEl>
                                        <p:attrNameLst>
                                          <p:attrName>ppt_w</p:attrName>
                                        </p:attrNameLst>
                                      </p:cBhvr>
                                      <p:tavLst>
                                        <p:tav tm="0">
                                          <p:val>
                                            <p:fltVal val="0"/>
                                          </p:val>
                                        </p:tav>
                                        <p:tav tm="100000">
                                          <p:val>
                                            <p:strVal val="#ppt_w"/>
                                          </p:val>
                                        </p:tav>
                                      </p:tavLst>
                                    </p:anim>
                                    <p:anim calcmode="lin" valueType="num">
                                      <p:cBhvr>
                                        <p:cTn id="8" dur="500" fill="hold"/>
                                        <p:tgtEl>
                                          <p:spTgt spid="31336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313362"/>
                                        </p:tgtEl>
                                        <p:attrNameLst>
                                          <p:attrName>style.visibility</p:attrName>
                                        </p:attrNameLst>
                                      </p:cBhvr>
                                      <p:to>
                                        <p:strVal val="visible"/>
                                      </p:to>
                                    </p:set>
                                    <p:animEffect transition="in" filter="wipe(right)">
                                      <p:cBhvr>
                                        <p:cTn id="12" dur="500"/>
                                        <p:tgtEl>
                                          <p:spTgt spid="31336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13359"/>
                                        </p:tgtEl>
                                        <p:attrNameLst>
                                          <p:attrName>style.visibility</p:attrName>
                                        </p:attrNameLst>
                                      </p:cBhvr>
                                      <p:to>
                                        <p:strVal val="visible"/>
                                      </p:to>
                                    </p:set>
                                    <p:anim calcmode="lin" valueType="num">
                                      <p:cBhvr>
                                        <p:cTn id="17" dur="500" fill="hold"/>
                                        <p:tgtEl>
                                          <p:spTgt spid="313359"/>
                                        </p:tgtEl>
                                        <p:attrNameLst>
                                          <p:attrName>ppt_w</p:attrName>
                                        </p:attrNameLst>
                                      </p:cBhvr>
                                      <p:tavLst>
                                        <p:tav tm="0">
                                          <p:val>
                                            <p:fltVal val="0"/>
                                          </p:val>
                                        </p:tav>
                                        <p:tav tm="100000">
                                          <p:val>
                                            <p:strVal val="#ppt_w"/>
                                          </p:val>
                                        </p:tav>
                                      </p:tavLst>
                                    </p:anim>
                                    <p:anim calcmode="lin" valueType="num">
                                      <p:cBhvr>
                                        <p:cTn id="18" dur="500" fill="hold"/>
                                        <p:tgtEl>
                                          <p:spTgt spid="313359"/>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313360"/>
                                        </p:tgtEl>
                                        <p:attrNameLst>
                                          <p:attrName>style.visibility</p:attrName>
                                        </p:attrNameLst>
                                      </p:cBhvr>
                                      <p:to>
                                        <p:strVal val="visible"/>
                                      </p:to>
                                    </p:set>
                                    <p:animEffect transition="in" filter="wipe(right)">
                                      <p:cBhvr>
                                        <p:cTn id="22" dur="500"/>
                                        <p:tgtEl>
                                          <p:spTgt spid="31336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13363"/>
                                        </p:tgtEl>
                                        <p:attrNameLst>
                                          <p:attrName>style.visibility</p:attrName>
                                        </p:attrNameLst>
                                      </p:cBhvr>
                                      <p:to>
                                        <p:strVal val="visible"/>
                                      </p:to>
                                    </p:set>
                                    <p:anim calcmode="lin" valueType="num">
                                      <p:cBhvr>
                                        <p:cTn id="27" dur="500" fill="hold"/>
                                        <p:tgtEl>
                                          <p:spTgt spid="313363"/>
                                        </p:tgtEl>
                                        <p:attrNameLst>
                                          <p:attrName>ppt_w</p:attrName>
                                        </p:attrNameLst>
                                      </p:cBhvr>
                                      <p:tavLst>
                                        <p:tav tm="0">
                                          <p:val>
                                            <p:fltVal val="0"/>
                                          </p:val>
                                        </p:tav>
                                        <p:tav tm="100000">
                                          <p:val>
                                            <p:strVal val="#ppt_w"/>
                                          </p:val>
                                        </p:tav>
                                      </p:tavLst>
                                    </p:anim>
                                    <p:anim calcmode="lin" valueType="num">
                                      <p:cBhvr>
                                        <p:cTn id="28" dur="500" fill="hold"/>
                                        <p:tgtEl>
                                          <p:spTgt spid="313363"/>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313364"/>
                                        </p:tgtEl>
                                        <p:attrNameLst>
                                          <p:attrName>style.visibility</p:attrName>
                                        </p:attrNameLst>
                                      </p:cBhvr>
                                      <p:to>
                                        <p:strVal val="visible"/>
                                      </p:to>
                                    </p:set>
                                    <p:animEffect transition="in" filter="wipe(right)">
                                      <p:cBhvr>
                                        <p:cTn id="32" dur="500"/>
                                        <p:tgtEl>
                                          <p:spTgt spid="31336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13368"/>
                                        </p:tgtEl>
                                        <p:attrNameLst>
                                          <p:attrName>style.visibility</p:attrName>
                                        </p:attrNameLst>
                                      </p:cBhvr>
                                      <p:to>
                                        <p:strVal val="visible"/>
                                      </p:to>
                                    </p:set>
                                    <p:animEffect transition="in" filter="wipe(right)">
                                      <p:cBhvr>
                                        <p:cTn id="37" dur="500"/>
                                        <p:tgtEl>
                                          <p:spTgt spid="3133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13367"/>
                                        </p:tgtEl>
                                        <p:attrNameLst>
                                          <p:attrName>style.visibility</p:attrName>
                                        </p:attrNameLst>
                                      </p:cBhvr>
                                      <p:to>
                                        <p:strVal val="visible"/>
                                      </p:to>
                                    </p:set>
                                    <p:animEffect transition="in" filter="wipe(right)">
                                      <p:cBhvr>
                                        <p:cTn id="42" dur="500"/>
                                        <p:tgtEl>
                                          <p:spTgt spid="31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60" grpId="0" animBg="1"/>
      <p:bldP spid="313367" grpId="0" animBg="1"/>
      <p:bldP spid="313368" grpId="0" animBg="1"/>
      <p:bldP spid="313359" grpId="0" animBg="1" autoUpdateAnimBg="0"/>
      <p:bldP spid="313361" grpId="0" animBg="1" autoUpdateAnimBg="0"/>
      <p:bldP spid="313363"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0" y="250825"/>
            <a:ext cx="8458200" cy="579438"/>
          </a:xfrm>
          <a:noFill/>
          <a:ln/>
        </p:spPr>
        <p:txBody>
          <a:bodyPr>
            <a:normAutofit fontScale="90000"/>
          </a:bodyPr>
          <a:lstStyle/>
          <a:p>
            <a:pPr algn="ctr" eaLnBrk="1" hangingPunct="1"/>
            <a:r>
              <a:rPr lang="en-US" sz="3200" smtClean="0">
                <a:effectLst/>
              </a:rPr>
              <a:t>		</a:t>
            </a:r>
            <a:r>
              <a:rPr lang="en-US" smtClean="0">
                <a:effectLst/>
              </a:rPr>
              <a:t>Partes del flagelo</a:t>
            </a:r>
          </a:p>
        </p:txBody>
      </p:sp>
      <p:grpSp>
        <p:nvGrpSpPr>
          <p:cNvPr id="2" name="Group 3"/>
          <p:cNvGrpSpPr>
            <a:grpSpLocks/>
          </p:cNvGrpSpPr>
          <p:nvPr/>
        </p:nvGrpSpPr>
        <p:grpSpPr bwMode="auto">
          <a:xfrm>
            <a:off x="1460500" y="1600200"/>
            <a:ext cx="596900" cy="622300"/>
            <a:chOff x="920" y="1008"/>
            <a:chExt cx="376" cy="392"/>
          </a:xfrm>
        </p:grpSpPr>
        <p:sp>
          <p:nvSpPr>
            <p:cNvPr id="374788" name="Oval 4"/>
            <p:cNvSpPr>
              <a:spLocks noChangeArrowheads="1"/>
            </p:cNvSpPr>
            <p:nvPr/>
          </p:nvSpPr>
          <p:spPr bwMode="gray">
            <a:xfrm>
              <a:off x="1016" y="1033"/>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789" name="Oval 5"/>
            <p:cNvSpPr>
              <a:spLocks noChangeArrowheads="1"/>
            </p:cNvSpPr>
            <p:nvPr/>
          </p:nvSpPr>
          <p:spPr bwMode="gray">
            <a:xfrm>
              <a:off x="1023" y="1041"/>
              <a:ext cx="154"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790" name="Oval 6"/>
            <p:cNvSpPr>
              <a:spLocks noChangeArrowheads="1"/>
            </p:cNvSpPr>
            <p:nvPr/>
          </p:nvSpPr>
          <p:spPr bwMode="gray">
            <a:xfrm>
              <a:off x="1120" y="1033"/>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791" name="Oval 7"/>
            <p:cNvSpPr>
              <a:spLocks noChangeArrowheads="1"/>
            </p:cNvSpPr>
            <p:nvPr/>
          </p:nvSpPr>
          <p:spPr bwMode="gray">
            <a:xfrm>
              <a:off x="1137" y="1041"/>
              <a:ext cx="151"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792" name="Freeform 8"/>
            <p:cNvSpPr>
              <a:spLocks/>
            </p:cNvSpPr>
            <p:nvPr/>
          </p:nvSpPr>
          <p:spPr bwMode="gray">
            <a:xfrm>
              <a:off x="920" y="1008"/>
              <a:ext cx="144" cy="73"/>
            </a:xfrm>
            <a:custGeom>
              <a:avLst/>
              <a:gdLst/>
              <a:ahLst/>
              <a:cxnLst>
                <a:cxn ang="0">
                  <a:pos x="144" y="73"/>
                </a:cxn>
                <a:cxn ang="0">
                  <a:pos x="32" y="0"/>
                </a:cxn>
                <a:cxn ang="0">
                  <a:pos x="0" y="33"/>
                </a:cxn>
              </a:cxnLst>
              <a:rect l="0" t="0" r="r" b="b"/>
              <a:pathLst>
                <a:path w="144" h="73">
                  <a:moveTo>
                    <a:pt x="144" y="73"/>
                  </a:moveTo>
                  <a:lnTo>
                    <a:pt x="32" y="0"/>
                  </a:lnTo>
                  <a:lnTo>
                    <a:pt x="0" y="33"/>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793" name="Freeform 9"/>
            <p:cNvSpPr>
              <a:spLocks/>
            </p:cNvSpPr>
            <p:nvPr/>
          </p:nvSpPr>
          <p:spPr bwMode="gray">
            <a:xfrm>
              <a:off x="927" y="1016"/>
              <a:ext cx="144" cy="73"/>
            </a:xfrm>
            <a:custGeom>
              <a:avLst/>
              <a:gdLst/>
              <a:ahLst/>
              <a:cxnLst>
                <a:cxn ang="0">
                  <a:pos x="144" y="73"/>
                </a:cxn>
                <a:cxn ang="0">
                  <a:pos x="33" y="0"/>
                </a:cxn>
                <a:cxn ang="0">
                  <a:pos x="0" y="32"/>
                </a:cxn>
              </a:cxnLst>
              <a:rect l="0" t="0" r="r" b="b"/>
              <a:pathLst>
                <a:path w="144" h="73">
                  <a:moveTo>
                    <a:pt x="144" y="73"/>
                  </a:moveTo>
                  <a:lnTo>
                    <a:pt x="33" y="0"/>
                  </a:lnTo>
                  <a:lnTo>
                    <a:pt x="0" y="32"/>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794" name="Freeform 10"/>
            <p:cNvSpPr>
              <a:spLocks/>
            </p:cNvSpPr>
            <p:nvPr/>
          </p:nvSpPr>
          <p:spPr bwMode="gray">
            <a:xfrm>
              <a:off x="952" y="1112"/>
              <a:ext cx="119" cy="103"/>
            </a:xfrm>
            <a:custGeom>
              <a:avLst/>
              <a:gdLst/>
              <a:ahLst/>
              <a:cxnLst>
                <a:cxn ang="0">
                  <a:pos x="119" y="0"/>
                </a:cxn>
                <a:cxn ang="0">
                  <a:pos x="0" y="55"/>
                </a:cxn>
                <a:cxn ang="0">
                  <a:pos x="16" y="103"/>
                </a:cxn>
              </a:cxnLst>
              <a:rect l="0" t="0" r="r" b="b"/>
              <a:pathLst>
                <a:path w="119" h="103">
                  <a:moveTo>
                    <a:pt x="119" y="0"/>
                  </a:moveTo>
                  <a:lnTo>
                    <a:pt x="0" y="55"/>
                  </a:lnTo>
                  <a:lnTo>
                    <a:pt x="16" y="103"/>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795" name="Freeform 11"/>
            <p:cNvSpPr>
              <a:spLocks/>
            </p:cNvSpPr>
            <p:nvPr/>
          </p:nvSpPr>
          <p:spPr bwMode="gray">
            <a:xfrm>
              <a:off x="960" y="1119"/>
              <a:ext cx="121" cy="106"/>
            </a:xfrm>
            <a:custGeom>
              <a:avLst/>
              <a:gdLst/>
              <a:ahLst/>
              <a:cxnLst>
                <a:cxn ang="0">
                  <a:pos x="121" y="0"/>
                </a:cxn>
                <a:cxn ang="0">
                  <a:pos x="0" y="58"/>
                </a:cxn>
                <a:cxn ang="0">
                  <a:pos x="15" y="106"/>
                </a:cxn>
              </a:cxnLst>
              <a:rect l="0" t="0" r="r" b="b"/>
              <a:pathLst>
                <a:path w="121" h="106">
                  <a:moveTo>
                    <a:pt x="121" y="0"/>
                  </a:moveTo>
                  <a:lnTo>
                    <a:pt x="0" y="58"/>
                  </a:lnTo>
                  <a:lnTo>
                    <a:pt x="15" y="106"/>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796" name="Oval 12"/>
            <p:cNvSpPr>
              <a:spLocks noChangeArrowheads="1"/>
            </p:cNvSpPr>
            <p:nvPr/>
          </p:nvSpPr>
          <p:spPr bwMode="gray">
            <a:xfrm>
              <a:off x="1016" y="1033"/>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797" name="Oval 13"/>
            <p:cNvSpPr>
              <a:spLocks noChangeArrowheads="1"/>
            </p:cNvSpPr>
            <p:nvPr/>
          </p:nvSpPr>
          <p:spPr bwMode="gray">
            <a:xfrm>
              <a:off x="1023" y="1041"/>
              <a:ext cx="154"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798" name="Oval 14"/>
            <p:cNvSpPr>
              <a:spLocks noChangeArrowheads="1"/>
            </p:cNvSpPr>
            <p:nvPr/>
          </p:nvSpPr>
          <p:spPr bwMode="gray">
            <a:xfrm>
              <a:off x="1120" y="1033"/>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799" name="Oval 15"/>
            <p:cNvSpPr>
              <a:spLocks noChangeArrowheads="1"/>
            </p:cNvSpPr>
            <p:nvPr/>
          </p:nvSpPr>
          <p:spPr bwMode="gray">
            <a:xfrm>
              <a:off x="1137" y="1041"/>
              <a:ext cx="151"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00" name="Line 16"/>
            <p:cNvSpPr>
              <a:spLocks noChangeShapeType="1"/>
            </p:cNvSpPr>
            <p:nvPr/>
          </p:nvSpPr>
          <p:spPr bwMode="gray">
            <a:xfrm>
              <a:off x="1089" y="1177"/>
              <a:ext cx="1" cy="215"/>
            </a:xfrm>
            <a:prstGeom prst="line">
              <a:avLst/>
            </a:prstGeom>
            <a:noFill/>
            <a:ln w="63500">
              <a:solidFill>
                <a:srgbClr val="000000"/>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801" name="Line 17"/>
            <p:cNvSpPr>
              <a:spLocks noChangeShapeType="1"/>
            </p:cNvSpPr>
            <p:nvPr/>
          </p:nvSpPr>
          <p:spPr bwMode="gray">
            <a:xfrm>
              <a:off x="1096" y="1185"/>
              <a:ext cx="1" cy="215"/>
            </a:xfrm>
            <a:prstGeom prst="line">
              <a:avLst/>
            </a:prstGeom>
            <a:noFill/>
            <a:ln w="39688">
              <a:solidFill>
                <a:srgbClr val="8F5B1A"/>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802" name="Freeform 18"/>
            <p:cNvSpPr>
              <a:spLocks/>
            </p:cNvSpPr>
            <p:nvPr/>
          </p:nvSpPr>
          <p:spPr bwMode="gray">
            <a:xfrm>
              <a:off x="920" y="1008"/>
              <a:ext cx="144" cy="73"/>
            </a:xfrm>
            <a:custGeom>
              <a:avLst/>
              <a:gdLst/>
              <a:ahLst/>
              <a:cxnLst>
                <a:cxn ang="0">
                  <a:pos x="144" y="73"/>
                </a:cxn>
                <a:cxn ang="0">
                  <a:pos x="32" y="0"/>
                </a:cxn>
                <a:cxn ang="0">
                  <a:pos x="0" y="33"/>
                </a:cxn>
              </a:cxnLst>
              <a:rect l="0" t="0" r="r" b="b"/>
              <a:pathLst>
                <a:path w="144" h="73">
                  <a:moveTo>
                    <a:pt x="144" y="73"/>
                  </a:moveTo>
                  <a:lnTo>
                    <a:pt x="32" y="0"/>
                  </a:lnTo>
                  <a:lnTo>
                    <a:pt x="0" y="33"/>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03" name="Freeform 19"/>
            <p:cNvSpPr>
              <a:spLocks/>
            </p:cNvSpPr>
            <p:nvPr/>
          </p:nvSpPr>
          <p:spPr bwMode="gray">
            <a:xfrm>
              <a:off x="927" y="1016"/>
              <a:ext cx="144" cy="73"/>
            </a:xfrm>
            <a:custGeom>
              <a:avLst/>
              <a:gdLst/>
              <a:ahLst/>
              <a:cxnLst>
                <a:cxn ang="0">
                  <a:pos x="144" y="73"/>
                </a:cxn>
                <a:cxn ang="0">
                  <a:pos x="33" y="0"/>
                </a:cxn>
                <a:cxn ang="0">
                  <a:pos x="0" y="32"/>
                </a:cxn>
              </a:cxnLst>
              <a:rect l="0" t="0" r="r" b="b"/>
              <a:pathLst>
                <a:path w="144" h="73">
                  <a:moveTo>
                    <a:pt x="144" y="73"/>
                  </a:moveTo>
                  <a:lnTo>
                    <a:pt x="33" y="0"/>
                  </a:lnTo>
                  <a:lnTo>
                    <a:pt x="0" y="32"/>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04" name="Freeform 20"/>
            <p:cNvSpPr>
              <a:spLocks/>
            </p:cNvSpPr>
            <p:nvPr/>
          </p:nvSpPr>
          <p:spPr bwMode="gray">
            <a:xfrm>
              <a:off x="952" y="1112"/>
              <a:ext cx="119" cy="103"/>
            </a:xfrm>
            <a:custGeom>
              <a:avLst/>
              <a:gdLst/>
              <a:ahLst/>
              <a:cxnLst>
                <a:cxn ang="0">
                  <a:pos x="119" y="0"/>
                </a:cxn>
                <a:cxn ang="0">
                  <a:pos x="0" y="55"/>
                </a:cxn>
                <a:cxn ang="0">
                  <a:pos x="16" y="103"/>
                </a:cxn>
              </a:cxnLst>
              <a:rect l="0" t="0" r="r" b="b"/>
              <a:pathLst>
                <a:path w="119" h="103">
                  <a:moveTo>
                    <a:pt x="119" y="0"/>
                  </a:moveTo>
                  <a:lnTo>
                    <a:pt x="0" y="55"/>
                  </a:lnTo>
                  <a:lnTo>
                    <a:pt x="16" y="103"/>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05" name="Freeform 21"/>
            <p:cNvSpPr>
              <a:spLocks/>
            </p:cNvSpPr>
            <p:nvPr/>
          </p:nvSpPr>
          <p:spPr bwMode="gray">
            <a:xfrm>
              <a:off x="960" y="1119"/>
              <a:ext cx="121" cy="106"/>
            </a:xfrm>
            <a:custGeom>
              <a:avLst/>
              <a:gdLst/>
              <a:ahLst/>
              <a:cxnLst>
                <a:cxn ang="0">
                  <a:pos x="121" y="0"/>
                </a:cxn>
                <a:cxn ang="0">
                  <a:pos x="0" y="58"/>
                </a:cxn>
                <a:cxn ang="0">
                  <a:pos x="15" y="106"/>
                </a:cxn>
              </a:cxnLst>
              <a:rect l="0" t="0" r="r" b="b"/>
              <a:pathLst>
                <a:path w="121" h="106">
                  <a:moveTo>
                    <a:pt x="121" y="0"/>
                  </a:moveTo>
                  <a:lnTo>
                    <a:pt x="0" y="58"/>
                  </a:lnTo>
                  <a:lnTo>
                    <a:pt x="15" y="106"/>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06" name="Oval 22"/>
            <p:cNvSpPr>
              <a:spLocks noChangeArrowheads="1"/>
            </p:cNvSpPr>
            <p:nvPr/>
          </p:nvSpPr>
          <p:spPr bwMode="gray">
            <a:xfrm>
              <a:off x="1016" y="1033"/>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07" name="Oval 23"/>
            <p:cNvSpPr>
              <a:spLocks noChangeArrowheads="1"/>
            </p:cNvSpPr>
            <p:nvPr/>
          </p:nvSpPr>
          <p:spPr bwMode="gray">
            <a:xfrm>
              <a:off x="1023" y="1041"/>
              <a:ext cx="154"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08" name="Oval 24"/>
            <p:cNvSpPr>
              <a:spLocks noChangeArrowheads="1"/>
            </p:cNvSpPr>
            <p:nvPr/>
          </p:nvSpPr>
          <p:spPr bwMode="gray">
            <a:xfrm>
              <a:off x="1120" y="1033"/>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09" name="Oval 25"/>
            <p:cNvSpPr>
              <a:spLocks noChangeArrowheads="1"/>
            </p:cNvSpPr>
            <p:nvPr/>
          </p:nvSpPr>
          <p:spPr bwMode="gray">
            <a:xfrm>
              <a:off x="1137" y="1041"/>
              <a:ext cx="151"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 name="Group 26"/>
          <p:cNvGrpSpPr>
            <a:grpSpLocks/>
          </p:cNvGrpSpPr>
          <p:nvPr/>
        </p:nvGrpSpPr>
        <p:grpSpPr bwMode="auto">
          <a:xfrm>
            <a:off x="2185988" y="2997200"/>
            <a:ext cx="673100" cy="573088"/>
            <a:chOff x="1377" y="1888"/>
            <a:chExt cx="424" cy="361"/>
          </a:xfrm>
        </p:grpSpPr>
        <p:sp>
          <p:nvSpPr>
            <p:cNvPr id="374811" name="Oval 27"/>
            <p:cNvSpPr>
              <a:spLocks noChangeArrowheads="1"/>
            </p:cNvSpPr>
            <p:nvPr/>
          </p:nvSpPr>
          <p:spPr bwMode="gray">
            <a:xfrm>
              <a:off x="1569" y="1976"/>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12" name="Oval 28"/>
            <p:cNvSpPr>
              <a:spLocks noChangeArrowheads="1"/>
            </p:cNvSpPr>
            <p:nvPr/>
          </p:nvSpPr>
          <p:spPr bwMode="gray">
            <a:xfrm>
              <a:off x="1577" y="1984"/>
              <a:ext cx="153"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13" name="Oval 29"/>
            <p:cNvSpPr>
              <a:spLocks noChangeArrowheads="1"/>
            </p:cNvSpPr>
            <p:nvPr/>
          </p:nvSpPr>
          <p:spPr bwMode="gray">
            <a:xfrm>
              <a:off x="1513" y="2072"/>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14" name="Oval 30"/>
            <p:cNvSpPr>
              <a:spLocks noChangeArrowheads="1"/>
            </p:cNvSpPr>
            <p:nvPr/>
          </p:nvSpPr>
          <p:spPr bwMode="gray">
            <a:xfrm>
              <a:off x="1521" y="2080"/>
              <a:ext cx="152"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15" name="Freeform 31"/>
            <p:cNvSpPr>
              <a:spLocks/>
            </p:cNvSpPr>
            <p:nvPr/>
          </p:nvSpPr>
          <p:spPr bwMode="gray">
            <a:xfrm>
              <a:off x="1680" y="1928"/>
              <a:ext cx="112" cy="113"/>
            </a:xfrm>
            <a:custGeom>
              <a:avLst/>
              <a:gdLst/>
              <a:ahLst/>
              <a:cxnLst>
                <a:cxn ang="0">
                  <a:pos x="0" y="113"/>
                </a:cxn>
                <a:cxn ang="0">
                  <a:pos x="112" y="56"/>
                </a:cxn>
                <a:cxn ang="0">
                  <a:pos x="96" y="0"/>
                </a:cxn>
              </a:cxnLst>
              <a:rect l="0" t="0" r="r" b="b"/>
              <a:pathLst>
                <a:path w="112" h="113">
                  <a:moveTo>
                    <a:pt x="0" y="113"/>
                  </a:moveTo>
                  <a:lnTo>
                    <a:pt x="112" y="56"/>
                  </a:lnTo>
                  <a:lnTo>
                    <a:pt x="96" y="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16" name="Freeform 32"/>
            <p:cNvSpPr>
              <a:spLocks/>
            </p:cNvSpPr>
            <p:nvPr/>
          </p:nvSpPr>
          <p:spPr bwMode="gray">
            <a:xfrm>
              <a:off x="1688" y="1936"/>
              <a:ext cx="113" cy="113"/>
            </a:xfrm>
            <a:custGeom>
              <a:avLst/>
              <a:gdLst/>
              <a:ahLst/>
              <a:cxnLst>
                <a:cxn ang="0">
                  <a:pos x="0" y="113"/>
                </a:cxn>
                <a:cxn ang="0">
                  <a:pos x="113" y="57"/>
                </a:cxn>
                <a:cxn ang="0">
                  <a:pos x="96" y="0"/>
                </a:cxn>
              </a:cxnLst>
              <a:rect l="0" t="0" r="r" b="b"/>
              <a:pathLst>
                <a:path w="113" h="113">
                  <a:moveTo>
                    <a:pt x="0" y="113"/>
                  </a:moveTo>
                  <a:lnTo>
                    <a:pt x="113" y="57"/>
                  </a:lnTo>
                  <a:lnTo>
                    <a:pt x="96"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17" name="Freeform 33"/>
            <p:cNvSpPr>
              <a:spLocks/>
            </p:cNvSpPr>
            <p:nvPr/>
          </p:nvSpPr>
          <p:spPr bwMode="gray">
            <a:xfrm>
              <a:off x="1600" y="1888"/>
              <a:ext cx="48" cy="136"/>
            </a:xfrm>
            <a:custGeom>
              <a:avLst/>
              <a:gdLst/>
              <a:ahLst/>
              <a:cxnLst>
                <a:cxn ang="0">
                  <a:pos x="40" y="136"/>
                </a:cxn>
                <a:cxn ang="0">
                  <a:pos x="48" y="9"/>
                </a:cxn>
                <a:cxn ang="0">
                  <a:pos x="0" y="0"/>
                </a:cxn>
              </a:cxnLst>
              <a:rect l="0" t="0" r="r" b="b"/>
              <a:pathLst>
                <a:path w="48" h="136">
                  <a:moveTo>
                    <a:pt x="40" y="136"/>
                  </a:moveTo>
                  <a:lnTo>
                    <a:pt x="48" y="9"/>
                  </a:lnTo>
                  <a:lnTo>
                    <a:pt x="0" y="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18" name="Freeform 34"/>
            <p:cNvSpPr>
              <a:spLocks/>
            </p:cNvSpPr>
            <p:nvPr/>
          </p:nvSpPr>
          <p:spPr bwMode="gray">
            <a:xfrm>
              <a:off x="1609" y="1897"/>
              <a:ext cx="48" cy="135"/>
            </a:xfrm>
            <a:custGeom>
              <a:avLst/>
              <a:gdLst/>
              <a:ahLst/>
              <a:cxnLst>
                <a:cxn ang="0">
                  <a:pos x="39" y="135"/>
                </a:cxn>
                <a:cxn ang="0">
                  <a:pos x="48" y="8"/>
                </a:cxn>
                <a:cxn ang="0">
                  <a:pos x="0" y="0"/>
                </a:cxn>
              </a:cxnLst>
              <a:rect l="0" t="0" r="r" b="b"/>
              <a:pathLst>
                <a:path w="48" h="135">
                  <a:moveTo>
                    <a:pt x="39" y="135"/>
                  </a:moveTo>
                  <a:lnTo>
                    <a:pt x="48" y="8"/>
                  </a:ln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19" name="Oval 35"/>
            <p:cNvSpPr>
              <a:spLocks noChangeArrowheads="1"/>
            </p:cNvSpPr>
            <p:nvPr/>
          </p:nvSpPr>
          <p:spPr bwMode="gray">
            <a:xfrm>
              <a:off x="1569" y="1976"/>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20" name="Oval 36"/>
            <p:cNvSpPr>
              <a:spLocks noChangeArrowheads="1"/>
            </p:cNvSpPr>
            <p:nvPr/>
          </p:nvSpPr>
          <p:spPr bwMode="gray">
            <a:xfrm>
              <a:off x="1577" y="1984"/>
              <a:ext cx="153"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21" name="Oval 37"/>
            <p:cNvSpPr>
              <a:spLocks noChangeArrowheads="1"/>
            </p:cNvSpPr>
            <p:nvPr/>
          </p:nvSpPr>
          <p:spPr bwMode="gray">
            <a:xfrm>
              <a:off x="1513" y="2072"/>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22" name="Oval 38"/>
            <p:cNvSpPr>
              <a:spLocks noChangeArrowheads="1"/>
            </p:cNvSpPr>
            <p:nvPr/>
          </p:nvSpPr>
          <p:spPr bwMode="gray">
            <a:xfrm>
              <a:off x="1521" y="2080"/>
              <a:ext cx="152"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23" name="Line 39"/>
            <p:cNvSpPr>
              <a:spLocks noChangeShapeType="1"/>
            </p:cNvSpPr>
            <p:nvPr/>
          </p:nvSpPr>
          <p:spPr bwMode="gray">
            <a:xfrm flipH="1" flipV="1">
              <a:off x="1377" y="1905"/>
              <a:ext cx="184" cy="104"/>
            </a:xfrm>
            <a:prstGeom prst="line">
              <a:avLst/>
            </a:prstGeom>
            <a:noFill/>
            <a:ln w="63500">
              <a:solidFill>
                <a:srgbClr val="000000"/>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824" name="Line 40"/>
            <p:cNvSpPr>
              <a:spLocks noChangeShapeType="1"/>
            </p:cNvSpPr>
            <p:nvPr/>
          </p:nvSpPr>
          <p:spPr bwMode="gray">
            <a:xfrm flipH="1" flipV="1">
              <a:off x="1385" y="1912"/>
              <a:ext cx="184" cy="104"/>
            </a:xfrm>
            <a:prstGeom prst="line">
              <a:avLst/>
            </a:prstGeom>
            <a:noFill/>
            <a:ln w="39688">
              <a:solidFill>
                <a:srgbClr val="8F5B1A"/>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825" name="Freeform 41"/>
            <p:cNvSpPr>
              <a:spLocks/>
            </p:cNvSpPr>
            <p:nvPr/>
          </p:nvSpPr>
          <p:spPr bwMode="gray">
            <a:xfrm>
              <a:off x="1680" y="1928"/>
              <a:ext cx="112" cy="113"/>
            </a:xfrm>
            <a:custGeom>
              <a:avLst/>
              <a:gdLst/>
              <a:ahLst/>
              <a:cxnLst>
                <a:cxn ang="0">
                  <a:pos x="0" y="113"/>
                </a:cxn>
                <a:cxn ang="0">
                  <a:pos x="112" y="56"/>
                </a:cxn>
                <a:cxn ang="0">
                  <a:pos x="96" y="0"/>
                </a:cxn>
              </a:cxnLst>
              <a:rect l="0" t="0" r="r" b="b"/>
              <a:pathLst>
                <a:path w="112" h="113">
                  <a:moveTo>
                    <a:pt x="0" y="113"/>
                  </a:moveTo>
                  <a:lnTo>
                    <a:pt x="112" y="56"/>
                  </a:lnTo>
                  <a:lnTo>
                    <a:pt x="96" y="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26" name="Freeform 42"/>
            <p:cNvSpPr>
              <a:spLocks/>
            </p:cNvSpPr>
            <p:nvPr/>
          </p:nvSpPr>
          <p:spPr bwMode="gray">
            <a:xfrm>
              <a:off x="1688" y="1936"/>
              <a:ext cx="113" cy="113"/>
            </a:xfrm>
            <a:custGeom>
              <a:avLst/>
              <a:gdLst/>
              <a:ahLst/>
              <a:cxnLst>
                <a:cxn ang="0">
                  <a:pos x="0" y="113"/>
                </a:cxn>
                <a:cxn ang="0">
                  <a:pos x="113" y="57"/>
                </a:cxn>
                <a:cxn ang="0">
                  <a:pos x="96" y="0"/>
                </a:cxn>
              </a:cxnLst>
              <a:rect l="0" t="0" r="r" b="b"/>
              <a:pathLst>
                <a:path w="113" h="113">
                  <a:moveTo>
                    <a:pt x="0" y="113"/>
                  </a:moveTo>
                  <a:lnTo>
                    <a:pt x="113" y="57"/>
                  </a:lnTo>
                  <a:lnTo>
                    <a:pt x="96"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27" name="Freeform 43"/>
            <p:cNvSpPr>
              <a:spLocks/>
            </p:cNvSpPr>
            <p:nvPr/>
          </p:nvSpPr>
          <p:spPr bwMode="gray">
            <a:xfrm>
              <a:off x="1600" y="1888"/>
              <a:ext cx="48" cy="136"/>
            </a:xfrm>
            <a:custGeom>
              <a:avLst/>
              <a:gdLst/>
              <a:ahLst/>
              <a:cxnLst>
                <a:cxn ang="0">
                  <a:pos x="40" y="136"/>
                </a:cxn>
                <a:cxn ang="0">
                  <a:pos x="48" y="9"/>
                </a:cxn>
                <a:cxn ang="0">
                  <a:pos x="0" y="0"/>
                </a:cxn>
              </a:cxnLst>
              <a:rect l="0" t="0" r="r" b="b"/>
              <a:pathLst>
                <a:path w="48" h="136">
                  <a:moveTo>
                    <a:pt x="40" y="136"/>
                  </a:moveTo>
                  <a:lnTo>
                    <a:pt x="48" y="9"/>
                  </a:lnTo>
                  <a:lnTo>
                    <a:pt x="0" y="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28" name="Freeform 44"/>
            <p:cNvSpPr>
              <a:spLocks/>
            </p:cNvSpPr>
            <p:nvPr/>
          </p:nvSpPr>
          <p:spPr bwMode="gray">
            <a:xfrm>
              <a:off x="1609" y="1897"/>
              <a:ext cx="48" cy="135"/>
            </a:xfrm>
            <a:custGeom>
              <a:avLst/>
              <a:gdLst/>
              <a:ahLst/>
              <a:cxnLst>
                <a:cxn ang="0">
                  <a:pos x="39" y="135"/>
                </a:cxn>
                <a:cxn ang="0">
                  <a:pos x="48" y="8"/>
                </a:cxn>
                <a:cxn ang="0">
                  <a:pos x="0" y="0"/>
                </a:cxn>
              </a:cxnLst>
              <a:rect l="0" t="0" r="r" b="b"/>
              <a:pathLst>
                <a:path w="48" h="135">
                  <a:moveTo>
                    <a:pt x="39" y="135"/>
                  </a:moveTo>
                  <a:lnTo>
                    <a:pt x="48" y="8"/>
                  </a:ln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29" name="Oval 45"/>
            <p:cNvSpPr>
              <a:spLocks noChangeArrowheads="1"/>
            </p:cNvSpPr>
            <p:nvPr/>
          </p:nvSpPr>
          <p:spPr bwMode="gray">
            <a:xfrm>
              <a:off x="1569" y="1976"/>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30" name="Oval 46"/>
            <p:cNvSpPr>
              <a:spLocks noChangeArrowheads="1"/>
            </p:cNvSpPr>
            <p:nvPr/>
          </p:nvSpPr>
          <p:spPr bwMode="gray">
            <a:xfrm>
              <a:off x="1577" y="1984"/>
              <a:ext cx="153"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31" name="Oval 47"/>
            <p:cNvSpPr>
              <a:spLocks noChangeArrowheads="1"/>
            </p:cNvSpPr>
            <p:nvPr/>
          </p:nvSpPr>
          <p:spPr bwMode="gray">
            <a:xfrm>
              <a:off x="1513" y="2072"/>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32" name="Oval 48"/>
            <p:cNvSpPr>
              <a:spLocks noChangeArrowheads="1"/>
            </p:cNvSpPr>
            <p:nvPr/>
          </p:nvSpPr>
          <p:spPr bwMode="gray">
            <a:xfrm>
              <a:off x="1521" y="2080"/>
              <a:ext cx="152"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4" name="Group 49"/>
          <p:cNvGrpSpPr>
            <a:grpSpLocks/>
          </p:cNvGrpSpPr>
          <p:nvPr/>
        </p:nvGrpSpPr>
        <p:grpSpPr bwMode="auto">
          <a:xfrm>
            <a:off x="2082800" y="1752600"/>
            <a:ext cx="596900" cy="633413"/>
            <a:chOff x="1312" y="1104"/>
            <a:chExt cx="376" cy="399"/>
          </a:xfrm>
        </p:grpSpPr>
        <p:sp>
          <p:nvSpPr>
            <p:cNvPr id="374834" name="Freeform 50"/>
            <p:cNvSpPr>
              <a:spLocks/>
            </p:cNvSpPr>
            <p:nvPr/>
          </p:nvSpPr>
          <p:spPr bwMode="gray">
            <a:xfrm>
              <a:off x="1336" y="1233"/>
              <a:ext cx="152" cy="48"/>
            </a:xfrm>
            <a:custGeom>
              <a:avLst/>
              <a:gdLst/>
              <a:ahLst/>
              <a:cxnLst>
                <a:cxn ang="0">
                  <a:pos x="152" y="30"/>
                </a:cxn>
                <a:cxn ang="0">
                  <a:pos x="24" y="0"/>
                </a:cxn>
                <a:cxn ang="0">
                  <a:pos x="0" y="48"/>
                </a:cxn>
              </a:cxnLst>
              <a:rect l="0" t="0" r="r" b="b"/>
              <a:pathLst>
                <a:path w="152" h="48">
                  <a:moveTo>
                    <a:pt x="152" y="30"/>
                  </a:moveTo>
                  <a:lnTo>
                    <a:pt x="24" y="0"/>
                  </a:lnTo>
                  <a:lnTo>
                    <a:pt x="0" y="48"/>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35" name="Line 51"/>
            <p:cNvSpPr>
              <a:spLocks noChangeShapeType="1"/>
            </p:cNvSpPr>
            <p:nvPr/>
          </p:nvSpPr>
          <p:spPr bwMode="gray">
            <a:xfrm flipH="1">
              <a:off x="1312" y="1329"/>
              <a:ext cx="144" cy="167"/>
            </a:xfrm>
            <a:prstGeom prst="line">
              <a:avLst/>
            </a:prstGeom>
            <a:noFill/>
            <a:ln w="63500">
              <a:solidFill>
                <a:srgbClr val="000000"/>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836" name="Freeform 52"/>
            <p:cNvSpPr>
              <a:spLocks/>
            </p:cNvSpPr>
            <p:nvPr/>
          </p:nvSpPr>
          <p:spPr bwMode="gray">
            <a:xfrm>
              <a:off x="1336" y="1233"/>
              <a:ext cx="152" cy="48"/>
            </a:xfrm>
            <a:custGeom>
              <a:avLst/>
              <a:gdLst/>
              <a:ahLst/>
              <a:cxnLst>
                <a:cxn ang="0">
                  <a:pos x="152" y="30"/>
                </a:cxn>
                <a:cxn ang="0">
                  <a:pos x="24" y="0"/>
                </a:cxn>
                <a:cxn ang="0">
                  <a:pos x="0" y="48"/>
                </a:cxn>
              </a:cxnLst>
              <a:rect l="0" t="0" r="r" b="b"/>
              <a:pathLst>
                <a:path w="152" h="48">
                  <a:moveTo>
                    <a:pt x="152" y="30"/>
                  </a:moveTo>
                  <a:lnTo>
                    <a:pt x="24" y="0"/>
                  </a:lnTo>
                  <a:lnTo>
                    <a:pt x="0" y="48"/>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37" name="Oval 53"/>
            <p:cNvSpPr>
              <a:spLocks noChangeArrowheads="1"/>
            </p:cNvSpPr>
            <p:nvPr/>
          </p:nvSpPr>
          <p:spPr bwMode="gray">
            <a:xfrm>
              <a:off x="1433" y="1192"/>
              <a:ext cx="176"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38" name="Oval 54"/>
            <p:cNvSpPr>
              <a:spLocks noChangeArrowheads="1"/>
            </p:cNvSpPr>
            <p:nvPr/>
          </p:nvSpPr>
          <p:spPr bwMode="gray">
            <a:xfrm>
              <a:off x="1440" y="1208"/>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39" name="Oval 55"/>
            <p:cNvSpPr>
              <a:spLocks noChangeArrowheads="1"/>
            </p:cNvSpPr>
            <p:nvPr/>
          </p:nvSpPr>
          <p:spPr bwMode="gray">
            <a:xfrm>
              <a:off x="1513" y="1263"/>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40" name="Oval 56"/>
            <p:cNvSpPr>
              <a:spLocks noChangeArrowheads="1"/>
            </p:cNvSpPr>
            <p:nvPr/>
          </p:nvSpPr>
          <p:spPr bwMode="gray">
            <a:xfrm>
              <a:off x="1529" y="1273"/>
              <a:ext cx="153"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41" name="Freeform 57"/>
            <p:cNvSpPr>
              <a:spLocks/>
            </p:cNvSpPr>
            <p:nvPr/>
          </p:nvSpPr>
          <p:spPr bwMode="gray">
            <a:xfrm>
              <a:off x="1417" y="1104"/>
              <a:ext cx="87" cy="129"/>
            </a:xfrm>
            <a:custGeom>
              <a:avLst/>
              <a:gdLst/>
              <a:ahLst/>
              <a:cxnLst>
                <a:cxn ang="0">
                  <a:pos x="87" y="129"/>
                </a:cxn>
                <a:cxn ang="0">
                  <a:pos x="48" y="0"/>
                </a:cxn>
                <a:cxn ang="0">
                  <a:pos x="0" y="8"/>
                </a:cxn>
              </a:cxnLst>
              <a:rect l="0" t="0" r="r" b="b"/>
              <a:pathLst>
                <a:path w="87" h="129">
                  <a:moveTo>
                    <a:pt x="87" y="129"/>
                  </a:moveTo>
                  <a:lnTo>
                    <a:pt x="48" y="0"/>
                  </a:lnTo>
                  <a:lnTo>
                    <a:pt x="0" y="8"/>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42" name="Freeform 58"/>
            <p:cNvSpPr>
              <a:spLocks/>
            </p:cNvSpPr>
            <p:nvPr/>
          </p:nvSpPr>
          <p:spPr bwMode="gray">
            <a:xfrm>
              <a:off x="1425" y="1112"/>
              <a:ext cx="88" cy="128"/>
            </a:xfrm>
            <a:custGeom>
              <a:avLst/>
              <a:gdLst/>
              <a:ahLst/>
              <a:cxnLst>
                <a:cxn ang="0">
                  <a:pos x="88" y="128"/>
                </a:cxn>
                <a:cxn ang="0">
                  <a:pos x="48" y="0"/>
                </a:cxn>
                <a:cxn ang="0">
                  <a:pos x="0" y="7"/>
                </a:cxn>
              </a:cxnLst>
              <a:rect l="0" t="0" r="r" b="b"/>
              <a:pathLst>
                <a:path w="88" h="128">
                  <a:moveTo>
                    <a:pt x="88" y="128"/>
                  </a:moveTo>
                  <a:lnTo>
                    <a:pt x="48" y="0"/>
                  </a:lnTo>
                  <a:lnTo>
                    <a:pt x="0" y="7"/>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43" name="Freeform 59"/>
            <p:cNvSpPr>
              <a:spLocks/>
            </p:cNvSpPr>
            <p:nvPr/>
          </p:nvSpPr>
          <p:spPr bwMode="gray">
            <a:xfrm>
              <a:off x="1344" y="1240"/>
              <a:ext cx="152" cy="48"/>
            </a:xfrm>
            <a:custGeom>
              <a:avLst/>
              <a:gdLst/>
              <a:ahLst/>
              <a:cxnLst>
                <a:cxn ang="0">
                  <a:pos x="152" y="33"/>
                </a:cxn>
                <a:cxn ang="0">
                  <a:pos x="25" y="0"/>
                </a:cxn>
                <a:cxn ang="0">
                  <a:pos x="0" y="48"/>
                </a:cxn>
              </a:cxnLst>
              <a:rect l="0" t="0" r="r" b="b"/>
              <a:pathLst>
                <a:path w="152" h="48">
                  <a:moveTo>
                    <a:pt x="152" y="33"/>
                  </a:moveTo>
                  <a:lnTo>
                    <a:pt x="25" y="0"/>
                  </a:lnTo>
                  <a:lnTo>
                    <a:pt x="0" y="48"/>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44" name="Oval 60"/>
            <p:cNvSpPr>
              <a:spLocks noChangeArrowheads="1"/>
            </p:cNvSpPr>
            <p:nvPr/>
          </p:nvSpPr>
          <p:spPr bwMode="gray">
            <a:xfrm>
              <a:off x="1433" y="1192"/>
              <a:ext cx="176"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45" name="Oval 61"/>
            <p:cNvSpPr>
              <a:spLocks noChangeArrowheads="1"/>
            </p:cNvSpPr>
            <p:nvPr/>
          </p:nvSpPr>
          <p:spPr bwMode="gray">
            <a:xfrm>
              <a:off x="1440" y="1208"/>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46" name="Oval 62"/>
            <p:cNvSpPr>
              <a:spLocks noChangeArrowheads="1"/>
            </p:cNvSpPr>
            <p:nvPr/>
          </p:nvSpPr>
          <p:spPr bwMode="gray">
            <a:xfrm>
              <a:off x="1513" y="1263"/>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47" name="Oval 63"/>
            <p:cNvSpPr>
              <a:spLocks noChangeArrowheads="1"/>
            </p:cNvSpPr>
            <p:nvPr/>
          </p:nvSpPr>
          <p:spPr bwMode="gray">
            <a:xfrm>
              <a:off x="1529" y="1273"/>
              <a:ext cx="153"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48" name="Line 64"/>
            <p:cNvSpPr>
              <a:spLocks noChangeShapeType="1"/>
            </p:cNvSpPr>
            <p:nvPr/>
          </p:nvSpPr>
          <p:spPr bwMode="gray">
            <a:xfrm flipH="1">
              <a:off x="1321" y="1336"/>
              <a:ext cx="144" cy="167"/>
            </a:xfrm>
            <a:prstGeom prst="line">
              <a:avLst/>
            </a:prstGeom>
            <a:noFill/>
            <a:ln w="39688">
              <a:solidFill>
                <a:srgbClr val="8F5B1A"/>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849" name="Freeform 65"/>
            <p:cNvSpPr>
              <a:spLocks/>
            </p:cNvSpPr>
            <p:nvPr/>
          </p:nvSpPr>
          <p:spPr bwMode="gray">
            <a:xfrm>
              <a:off x="1417" y="1104"/>
              <a:ext cx="87" cy="129"/>
            </a:xfrm>
            <a:custGeom>
              <a:avLst/>
              <a:gdLst/>
              <a:ahLst/>
              <a:cxnLst>
                <a:cxn ang="0">
                  <a:pos x="87" y="129"/>
                </a:cxn>
                <a:cxn ang="0">
                  <a:pos x="48" y="0"/>
                </a:cxn>
                <a:cxn ang="0">
                  <a:pos x="0" y="8"/>
                </a:cxn>
              </a:cxnLst>
              <a:rect l="0" t="0" r="r" b="b"/>
              <a:pathLst>
                <a:path w="87" h="129">
                  <a:moveTo>
                    <a:pt x="87" y="129"/>
                  </a:moveTo>
                  <a:lnTo>
                    <a:pt x="48" y="0"/>
                  </a:lnTo>
                  <a:lnTo>
                    <a:pt x="0" y="8"/>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50" name="Freeform 66"/>
            <p:cNvSpPr>
              <a:spLocks/>
            </p:cNvSpPr>
            <p:nvPr/>
          </p:nvSpPr>
          <p:spPr bwMode="gray">
            <a:xfrm>
              <a:off x="1425" y="1112"/>
              <a:ext cx="88" cy="128"/>
            </a:xfrm>
            <a:custGeom>
              <a:avLst/>
              <a:gdLst/>
              <a:ahLst/>
              <a:cxnLst>
                <a:cxn ang="0">
                  <a:pos x="88" y="128"/>
                </a:cxn>
                <a:cxn ang="0">
                  <a:pos x="48" y="0"/>
                </a:cxn>
                <a:cxn ang="0">
                  <a:pos x="0" y="7"/>
                </a:cxn>
              </a:cxnLst>
              <a:rect l="0" t="0" r="r" b="b"/>
              <a:pathLst>
                <a:path w="88" h="128">
                  <a:moveTo>
                    <a:pt x="88" y="128"/>
                  </a:moveTo>
                  <a:lnTo>
                    <a:pt x="48" y="0"/>
                  </a:lnTo>
                  <a:lnTo>
                    <a:pt x="0" y="7"/>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51" name="Freeform 67"/>
            <p:cNvSpPr>
              <a:spLocks/>
            </p:cNvSpPr>
            <p:nvPr/>
          </p:nvSpPr>
          <p:spPr bwMode="gray">
            <a:xfrm>
              <a:off x="1344" y="1240"/>
              <a:ext cx="152" cy="48"/>
            </a:xfrm>
            <a:custGeom>
              <a:avLst/>
              <a:gdLst/>
              <a:ahLst/>
              <a:cxnLst>
                <a:cxn ang="0">
                  <a:pos x="152" y="33"/>
                </a:cxn>
                <a:cxn ang="0">
                  <a:pos x="25" y="0"/>
                </a:cxn>
                <a:cxn ang="0">
                  <a:pos x="0" y="48"/>
                </a:cxn>
              </a:cxnLst>
              <a:rect l="0" t="0" r="r" b="b"/>
              <a:pathLst>
                <a:path w="152" h="48">
                  <a:moveTo>
                    <a:pt x="152" y="33"/>
                  </a:moveTo>
                  <a:lnTo>
                    <a:pt x="25" y="0"/>
                  </a:lnTo>
                  <a:lnTo>
                    <a:pt x="0" y="48"/>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52" name="Oval 68"/>
            <p:cNvSpPr>
              <a:spLocks noChangeArrowheads="1"/>
            </p:cNvSpPr>
            <p:nvPr/>
          </p:nvSpPr>
          <p:spPr bwMode="gray">
            <a:xfrm>
              <a:off x="1433" y="1192"/>
              <a:ext cx="176"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53" name="Oval 69"/>
            <p:cNvSpPr>
              <a:spLocks noChangeArrowheads="1"/>
            </p:cNvSpPr>
            <p:nvPr/>
          </p:nvSpPr>
          <p:spPr bwMode="gray">
            <a:xfrm>
              <a:off x="1440" y="1208"/>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54" name="Oval 70"/>
            <p:cNvSpPr>
              <a:spLocks noChangeArrowheads="1"/>
            </p:cNvSpPr>
            <p:nvPr/>
          </p:nvSpPr>
          <p:spPr bwMode="gray">
            <a:xfrm>
              <a:off x="1513" y="1263"/>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55" name="Oval 71"/>
            <p:cNvSpPr>
              <a:spLocks noChangeArrowheads="1"/>
            </p:cNvSpPr>
            <p:nvPr/>
          </p:nvSpPr>
          <p:spPr bwMode="gray">
            <a:xfrm>
              <a:off x="1529" y="1273"/>
              <a:ext cx="153"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5" name="Group 72"/>
          <p:cNvGrpSpPr>
            <a:grpSpLocks/>
          </p:cNvGrpSpPr>
          <p:nvPr/>
        </p:nvGrpSpPr>
        <p:grpSpPr bwMode="auto">
          <a:xfrm>
            <a:off x="2249488" y="2298700"/>
            <a:ext cx="658812" cy="622300"/>
            <a:chOff x="1417" y="1448"/>
            <a:chExt cx="415" cy="392"/>
          </a:xfrm>
        </p:grpSpPr>
        <p:sp>
          <p:nvSpPr>
            <p:cNvPr id="374857" name="Oval 73"/>
            <p:cNvSpPr>
              <a:spLocks noChangeArrowheads="1"/>
            </p:cNvSpPr>
            <p:nvPr/>
          </p:nvSpPr>
          <p:spPr bwMode="gray">
            <a:xfrm>
              <a:off x="1632" y="1561"/>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58" name="Oval 74"/>
            <p:cNvSpPr>
              <a:spLocks noChangeArrowheads="1"/>
            </p:cNvSpPr>
            <p:nvPr/>
          </p:nvSpPr>
          <p:spPr bwMode="gray">
            <a:xfrm>
              <a:off x="1648" y="1569"/>
              <a:ext cx="153"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59" name="Oval 75"/>
            <p:cNvSpPr>
              <a:spLocks noChangeArrowheads="1"/>
            </p:cNvSpPr>
            <p:nvPr/>
          </p:nvSpPr>
          <p:spPr bwMode="gray">
            <a:xfrm>
              <a:off x="1657" y="1665"/>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60" name="Oval 76"/>
            <p:cNvSpPr>
              <a:spLocks noChangeArrowheads="1"/>
            </p:cNvSpPr>
            <p:nvPr/>
          </p:nvSpPr>
          <p:spPr bwMode="gray">
            <a:xfrm>
              <a:off x="1665" y="1672"/>
              <a:ext cx="152"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61" name="Freeform 77"/>
            <p:cNvSpPr>
              <a:spLocks/>
            </p:cNvSpPr>
            <p:nvPr/>
          </p:nvSpPr>
          <p:spPr bwMode="gray">
            <a:xfrm>
              <a:off x="1736" y="1448"/>
              <a:ext cx="48" cy="151"/>
            </a:xfrm>
            <a:custGeom>
              <a:avLst/>
              <a:gdLst/>
              <a:ahLst/>
              <a:cxnLst>
                <a:cxn ang="0">
                  <a:pos x="0" y="151"/>
                </a:cxn>
                <a:cxn ang="0">
                  <a:pos x="48" y="32"/>
                </a:cxn>
                <a:cxn ang="0">
                  <a:pos x="8" y="0"/>
                </a:cxn>
              </a:cxnLst>
              <a:rect l="0" t="0" r="r" b="b"/>
              <a:pathLst>
                <a:path w="48" h="151">
                  <a:moveTo>
                    <a:pt x="0" y="151"/>
                  </a:moveTo>
                  <a:lnTo>
                    <a:pt x="48" y="32"/>
                  </a:lnTo>
                  <a:lnTo>
                    <a:pt x="8" y="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62" name="Freeform 78"/>
            <p:cNvSpPr>
              <a:spLocks/>
            </p:cNvSpPr>
            <p:nvPr/>
          </p:nvSpPr>
          <p:spPr bwMode="gray">
            <a:xfrm>
              <a:off x="1744" y="1455"/>
              <a:ext cx="48" cy="154"/>
            </a:xfrm>
            <a:custGeom>
              <a:avLst/>
              <a:gdLst/>
              <a:ahLst/>
              <a:cxnLst>
                <a:cxn ang="0">
                  <a:pos x="0" y="154"/>
                </a:cxn>
                <a:cxn ang="0">
                  <a:pos x="48" y="33"/>
                </a:cxn>
                <a:cxn ang="0">
                  <a:pos x="9" y="0"/>
                </a:cxn>
              </a:cxnLst>
              <a:rect l="0" t="0" r="r" b="b"/>
              <a:pathLst>
                <a:path w="48" h="154">
                  <a:moveTo>
                    <a:pt x="0" y="154"/>
                  </a:moveTo>
                  <a:lnTo>
                    <a:pt x="48" y="33"/>
                  </a:lnTo>
                  <a:lnTo>
                    <a:pt x="9"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63" name="Freeform 79"/>
            <p:cNvSpPr>
              <a:spLocks/>
            </p:cNvSpPr>
            <p:nvPr/>
          </p:nvSpPr>
          <p:spPr bwMode="gray">
            <a:xfrm>
              <a:off x="1577" y="1503"/>
              <a:ext cx="119" cy="114"/>
            </a:xfrm>
            <a:custGeom>
              <a:avLst/>
              <a:gdLst/>
              <a:ahLst/>
              <a:cxnLst>
                <a:cxn ang="0">
                  <a:pos x="119" y="114"/>
                </a:cxn>
                <a:cxn ang="0">
                  <a:pos x="48" y="0"/>
                </a:cxn>
                <a:cxn ang="0">
                  <a:pos x="0" y="25"/>
                </a:cxn>
              </a:cxnLst>
              <a:rect l="0" t="0" r="r" b="b"/>
              <a:pathLst>
                <a:path w="119" h="114">
                  <a:moveTo>
                    <a:pt x="119" y="114"/>
                  </a:moveTo>
                  <a:lnTo>
                    <a:pt x="48" y="0"/>
                  </a:lnTo>
                  <a:lnTo>
                    <a:pt x="0" y="25"/>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64" name="Freeform 80"/>
            <p:cNvSpPr>
              <a:spLocks/>
            </p:cNvSpPr>
            <p:nvPr/>
          </p:nvSpPr>
          <p:spPr bwMode="gray">
            <a:xfrm>
              <a:off x="1584" y="1513"/>
              <a:ext cx="121" cy="111"/>
            </a:xfrm>
            <a:custGeom>
              <a:avLst/>
              <a:gdLst/>
              <a:ahLst/>
              <a:cxnLst>
                <a:cxn ang="0">
                  <a:pos x="121" y="111"/>
                </a:cxn>
                <a:cxn ang="0">
                  <a:pos x="48" y="0"/>
                </a:cxn>
                <a:cxn ang="0">
                  <a:pos x="0" y="23"/>
                </a:cxn>
              </a:cxnLst>
              <a:rect l="0" t="0" r="r" b="b"/>
              <a:pathLst>
                <a:path w="121" h="111">
                  <a:moveTo>
                    <a:pt x="121" y="111"/>
                  </a:moveTo>
                  <a:lnTo>
                    <a:pt x="48" y="0"/>
                  </a:lnTo>
                  <a:lnTo>
                    <a:pt x="0" y="23"/>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65" name="Oval 81"/>
            <p:cNvSpPr>
              <a:spLocks noChangeArrowheads="1"/>
            </p:cNvSpPr>
            <p:nvPr/>
          </p:nvSpPr>
          <p:spPr bwMode="gray">
            <a:xfrm>
              <a:off x="1632" y="1561"/>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66" name="Oval 82"/>
            <p:cNvSpPr>
              <a:spLocks noChangeArrowheads="1"/>
            </p:cNvSpPr>
            <p:nvPr/>
          </p:nvSpPr>
          <p:spPr bwMode="gray">
            <a:xfrm>
              <a:off x="1648" y="1569"/>
              <a:ext cx="153"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67" name="Oval 83"/>
            <p:cNvSpPr>
              <a:spLocks noChangeArrowheads="1"/>
            </p:cNvSpPr>
            <p:nvPr/>
          </p:nvSpPr>
          <p:spPr bwMode="gray">
            <a:xfrm>
              <a:off x="1657" y="1665"/>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68" name="Oval 84"/>
            <p:cNvSpPr>
              <a:spLocks noChangeArrowheads="1"/>
            </p:cNvSpPr>
            <p:nvPr/>
          </p:nvSpPr>
          <p:spPr bwMode="gray">
            <a:xfrm>
              <a:off x="1665" y="1672"/>
              <a:ext cx="152"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69" name="Line 85"/>
            <p:cNvSpPr>
              <a:spLocks noChangeShapeType="1"/>
            </p:cNvSpPr>
            <p:nvPr/>
          </p:nvSpPr>
          <p:spPr bwMode="gray">
            <a:xfrm flipH="1">
              <a:off x="1417" y="1647"/>
              <a:ext cx="208" cy="33"/>
            </a:xfrm>
            <a:prstGeom prst="line">
              <a:avLst/>
            </a:prstGeom>
            <a:noFill/>
            <a:ln w="63500">
              <a:solidFill>
                <a:srgbClr val="000000"/>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870" name="Line 86"/>
            <p:cNvSpPr>
              <a:spLocks noChangeShapeType="1"/>
            </p:cNvSpPr>
            <p:nvPr/>
          </p:nvSpPr>
          <p:spPr bwMode="gray">
            <a:xfrm flipH="1">
              <a:off x="1425" y="1657"/>
              <a:ext cx="207" cy="31"/>
            </a:xfrm>
            <a:prstGeom prst="line">
              <a:avLst/>
            </a:prstGeom>
            <a:noFill/>
            <a:ln w="39688">
              <a:solidFill>
                <a:srgbClr val="8F5B1A"/>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871" name="Freeform 87"/>
            <p:cNvSpPr>
              <a:spLocks/>
            </p:cNvSpPr>
            <p:nvPr/>
          </p:nvSpPr>
          <p:spPr bwMode="gray">
            <a:xfrm>
              <a:off x="1736" y="1448"/>
              <a:ext cx="48" cy="151"/>
            </a:xfrm>
            <a:custGeom>
              <a:avLst/>
              <a:gdLst/>
              <a:ahLst/>
              <a:cxnLst>
                <a:cxn ang="0">
                  <a:pos x="0" y="151"/>
                </a:cxn>
                <a:cxn ang="0">
                  <a:pos x="48" y="32"/>
                </a:cxn>
                <a:cxn ang="0">
                  <a:pos x="8" y="0"/>
                </a:cxn>
              </a:cxnLst>
              <a:rect l="0" t="0" r="r" b="b"/>
              <a:pathLst>
                <a:path w="48" h="151">
                  <a:moveTo>
                    <a:pt x="0" y="151"/>
                  </a:moveTo>
                  <a:lnTo>
                    <a:pt x="48" y="32"/>
                  </a:lnTo>
                  <a:lnTo>
                    <a:pt x="8" y="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72" name="Freeform 88"/>
            <p:cNvSpPr>
              <a:spLocks/>
            </p:cNvSpPr>
            <p:nvPr/>
          </p:nvSpPr>
          <p:spPr bwMode="gray">
            <a:xfrm>
              <a:off x="1744" y="1455"/>
              <a:ext cx="48" cy="154"/>
            </a:xfrm>
            <a:custGeom>
              <a:avLst/>
              <a:gdLst/>
              <a:ahLst/>
              <a:cxnLst>
                <a:cxn ang="0">
                  <a:pos x="0" y="154"/>
                </a:cxn>
                <a:cxn ang="0">
                  <a:pos x="48" y="33"/>
                </a:cxn>
                <a:cxn ang="0">
                  <a:pos x="9" y="0"/>
                </a:cxn>
              </a:cxnLst>
              <a:rect l="0" t="0" r="r" b="b"/>
              <a:pathLst>
                <a:path w="48" h="154">
                  <a:moveTo>
                    <a:pt x="0" y="154"/>
                  </a:moveTo>
                  <a:lnTo>
                    <a:pt x="48" y="33"/>
                  </a:lnTo>
                  <a:lnTo>
                    <a:pt x="9"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73" name="Freeform 89"/>
            <p:cNvSpPr>
              <a:spLocks/>
            </p:cNvSpPr>
            <p:nvPr/>
          </p:nvSpPr>
          <p:spPr bwMode="gray">
            <a:xfrm>
              <a:off x="1577" y="1503"/>
              <a:ext cx="119" cy="114"/>
            </a:xfrm>
            <a:custGeom>
              <a:avLst/>
              <a:gdLst/>
              <a:ahLst/>
              <a:cxnLst>
                <a:cxn ang="0">
                  <a:pos x="119" y="114"/>
                </a:cxn>
                <a:cxn ang="0">
                  <a:pos x="48" y="0"/>
                </a:cxn>
                <a:cxn ang="0">
                  <a:pos x="0" y="25"/>
                </a:cxn>
              </a:cxnLst>
              <a:rect l="0" t="0" r="r" b="b"/>
              <a:pathLst>
                <a:path w="119" h="114">
                  <a:moveTo>
                    <a:pt x="119" y="114"/>
                  </a:moveTo>
                  <a:lnTo>
                    <a:pt x="48" y="0"/>
                  </a:lnTo>
                  <a:lnTo>
                    <a:pt x="0" y="25"/>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74" name="Freeform 90"/>
            <p:cNvSpPr>
              <a:spLocks/>
            </p:cNvSpPr>
            <p:nvPr/>
          </p:nvSpPr>
          <p:spPr bwMode="gray">
            <a:xfrm>
              <a:off x="1584" y="1513"/>
              <a:ext cx="121" cy="111"/>
            </a:xfrm>
            <a:custGeom>
              <a:avLst/>
              <a:gdLst/>
              <a:ahLst/>
              <a:cxnLst>
                <a:cxn ang="0">
                  <a:pos x="121" y="111"/>
                </a:cxn>
                <a:cxn ang="0">
                  <a:pos x="48" y="0"/>
                </a:cxn>
                <a:cxn ang="0">
                  <a:pos x="0" y="23"/>
                </a:cxn>
              </a:cxnLst>
              <a:rect l="0" t="0" r="r" b="b"/>
              <a:pathLst>
                <a:path w="121" h="111">
                  <a:moveTo>
                    <a:pt x="121" y="111"/>
                  </a:moveTo>
                  <a:lnTo>
                    <a:pt x="48" y="0"/>
                  </a:lnTo>
                  <a:lnTo>
                    <a:pt x="0" y="23"/>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75" name="Oval 91"/>
            <p:cNvSpPr>
              <a:spLocks noChangeArrowheads="1"/>
            </p:cNvSpPr>
            <p:nvPr/>
          </p:nvSpPr>
          <p:spPr bwMode="gray">
            <a:xfrm>
              <a:off x="1632" y="1561"/>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76" name="Oval 92"/>
            <p:cNvSpPr>
              <a:spLocks noChangeArrowheads="1"/>
            </p:cNvSpPr>
            <p:nvPr/>
          </p:nvSpPr>
          <p:spPr bwMode="gray">
            <a:xfrm>
              <a:off x="1648" y="1569"/>
              <a:ext cx="153"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77" name="Oval 93"/>
            <p:cNvSpPr>
              <a:spLocks noChangeArrowheads="1"/>
            </p:cNvSpPr>
            <p:nvPr/>
          </p:nvSpPr>
          <p:spPr bwMode="gray">
            <a:xfrm>
              <a:off x="1657" y="1665"/>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78" name="Oval 94"/>
            <p:cNvSpPr>
              <a:spLocks noChangeArrowheads="1"/>
            </p:cNvSpPr>
            <p:nvPr/>
          </p:nvSpPr>
          <p:spPr bwMode="gray">
            <a:xfrm>
              <a:off x="1665" y="1672"/>
              <a:ext cx="152"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6" name="Group 95"/>
          <p:cNvGrpSpPr>
            <a:grpSpLocks/>
          </p:cNvGrpSpPr>
          <p:nvPr/>
        </p:nvGrpSpPr>
        <p:grpSpPr bwMode="auto">
          <a:xfrm>
            <a:off x="1804988" y="3276600"/>
            <a:ext cx="546100" cy="661988"/>
            <a:chOff x="1137" y="2064"/>
            <a:chExt cx="344" cy="417"/>
          </a:xfrm>
        </p:grpSpPr>
        <p:sp>
          <p:nvSpPr>
            <p:cNvPr id="374880" name="Oval 96"/>
            <p:cNvSpPr>
              <a:spLocks noChangeArrowheads="1"/>
            </p:cNvSpPr>
            <p:nvPr/>
          </p:nvSpPr>
          <p:spPr bwMode="gray">
            <a:xfrm>
              <a:off x="1240" y="2264"/>
              <a:ext cx="177"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81" name="Oval 97"/>
            <p:cNvSpPr>
              <a:spLocks noChangeArrowheads="1"/>
            </p:cNvSpPr>
            <p:nvPr/>
          </p:nvSpPr>
          <p:spPr bwMode="gray">
            <a:xfrm>
              <a:off x="1248" y="2281"/>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82" name="Oval 98"/>
            <p:cNvSpPr>
              <a:spLocks noChangeArrowheads="1"/>
            </p:cNvSpPr>
            <p:nvPr/>
          </p:nvSpPr>
          <p:spPr bwMode="gray">
            <a:xfrm>
              <a:off x="1137" y="2304"/>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83" name="Oval 99"/>
            <p:cNvSpPr>
              <a:spLocks noChangeArrowheads="1"/>
            </p:cNvSpPr>
            <p:nvPr/>
          </p:nvSpPr>
          <p:spPr bwMode="gray">
            <a:xfrm>
              <a:off x="1152" y="2320"/>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84" name="Freeform 100"/>
            <p:cNvSpPr>
              <a:spLocks/>
            </p:cNvSpPr>
            <p:nvPr/>
          </p:nvSpPr>
          <p:spPr bwMode="gray">
            <a:xfrm>
              <a:off x="1352" y="2345"/>
              <a:ext cx="121" cy="63"/>
            </a:xfrm>
            <a:custGeom>
              <a:avLst/>
              <a:gdLst/>
              <a:ahLst/>
              <a:cxnLst>
                <a:cxn ang="0">
                  <a:pos x="0" y="23"/>
                </a:cxn>
                <a:cxn ang="0">
                  <a:pos x="104" y="63"/>
                </a:cxn>
                <a:cxn ang="0">
                  <a:pos x="121" y="0"/>
                </a:cxn>
              </a:cxnLst>
              <a:rect l="0" t="0" r="r" b="b"/>
              <a:pathLst>
                <a:path w="121" h="63">
                  <a:moveTo>
                    <a:pt x="0" y="23"/>
                  </a:moveTo>
                  <a:lnTo>
                    <a:pt x="104" y="63"/>
                  </a:lnTo>
                  <a:lnTo>
                    <a:pt x="121" y="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85" name="Freeform 101"/>
            <p:cNvSpPr>
              <a:spLocks/>
            </p:cNvSpPr>
            <p:nvPr/>
          </p:nvSpPr>
          <p:spPr bwMode="gray">
            <a:xfrm>
              <a:off x="1360" y="2352"/>
              <a:ext cx="121" cy="64"/>
            </a:xfrm>
            <a:custGeom>
              <a:avLst/>
              <a:gdLst/>
              <a:ahLst/>
              <a:cxnLst>
                <a:cxn ang="0">
                  <a:pos x="0" y="25"/>
                </a:cxn>
                <a:cxn ang="0">
                  <a:pos x="105" y="64"/>
                </a:cxn>
                <a:cxn ang="0">
                  <a:pos x="121" y="0"/>
                </a:cxn>
              </a:cxnLst>
              <a:rect l="0" t="0" r="r" b="b"/>
              <a:pathLst>
                <a:path w="121" h="64">
                  <a:moveTo>
                    <a:pt x="0" y="25"/>
                  </a:moveTo>
                  <a:lnTo>
                    <a:pt x="105" y="64"/>
                  </a:lnTo>
                  <a:lnTo>
                    <a:pt x="121"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86" name="Freeform 102"/>
            <p:cNvSpPr>
              <a:spLocks/>
            </p:cNvSpPr>
            <p:nvPr/>
          </p:nvSpPr>
          <p:spPr bwMode="gray">
            <a:xfrm>
              <a:off x="1329" y="2193"/>
              <a:ext cx="88" cy="136"/>
            </a:xfrm>
            <a:custGeom>
              <a:avLst/>
              <a:gdLst/>
              <a:ahLst/>
              <a:cxnLst>
                <a:cxn ang="0">
                  <a:pos x="0" y="136"/>
                </a:cxn>
                <a:cxn ang="0">
                  <a:pos x="88" y="40"/>
                </a:cxn>
                <a:cxn ang="0">
                  <a:pos x="63" y="0"/>
                </a:cxn>
              </a:cxnLst>
              <a:rect l="0" t="0" r="r" b="b"/>
              <a:pathLst>
                <a:path w="88" h="136">
                  <a:moveTo>
                    <a:pt x="0" y="136"/>
                  </a:moveTo>
                  <a:lnTo>
                    <a:pt x="88" y="40"/>
                  </a:lnTo>
                  <a:lnTo>
                    <a:pt x="63" y="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87" name="Freeform 103"/>
            <p:cNvSpPr>
              <a:spLocks/>
            </p:cNvSpPr>
            <p:nvPr/>
          </p:nvSpPr>
          <p:spPr bwMode="gray">
            <a:xfrm>
              <a:off x="1336" y="2201"/>
              <a:ext cx="89" cy="136"/>
            </a:xfrm>
            <a:custGeom>
              <a:avLst/>
              <a:gdLst/>
              <a:ahLst/>
              <a:cxnLst>
                <a:cxn ang="0">
                  <a:pos x="0" y="136"/>
                </a:cxn>
                <a:cxn ang="0">
                  <a:pos x="89" y="40"/>
                </a:cxn>
                <a:cxn ang="0">
                  <a:pos x="64" y="0"/>
                </a:cxn>
              </a:cxnLst>
              <a:rect l="0" t="0" r="r" b="b"/>
              <a:pathLst>
                <a:path w="89" h="136">
                  <a:moveTo>
                    <a:pt x="0" y="136"/>
                  </a:moveTo>
                  <a:lnTo>
                    <a:pt x="89" y="40"/>
                  </a:lnTo>
                  <a:lnTo>
                    <a:pt x="64"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88" name="Oval 104"/>
            <p:cNvSpPr>
              <a:spLocks noChangeArrowheads="1"/>
            </p:cNvSpPr>
            <p:nvPr/>
          </p:nvSpPr>
          <p:spPr bwMode="gray">
            <a:xfrm>
              <a:off x="1240" y="2264"/>
              <a:ext cx="177"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89" name="Oval 105"/>
            <p:cNvSpPr>
              <a:spLocks noChangeArrowheads="1"/>
            </p:cNvSpPr>
            <p:nvPr/>
          </p:nvSpPr>
          <p:spPr bwMode="gray">
            <a:xfrm>
              <a:off x="1248" y="2281"/>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90" name="Oval 106"/>
            <p:cNvSpPr>
              <a:spLocks noChangeArrowheads="1"/>
            </p:cNvSpPr>
            <p:nvPr/>
          </p:nvSpPr>
          <p:spPr bwMode="gray">
            <a:xfrm>
              <a:off x="1137" y="2304"/>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91" name="Oval 107"/>
            <p:cNvSpPr>
              <a:spLocks noChangeArrowheads="1"/>
            </p:cNvSpPr>
            <p:nvPr/>
          </p:nvSpPr>
          <p:spPr bwMode="gray">
            <a:xfrm>
              <a:off x="1152" y="2320"/>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892" name="Line 108"/>
            <p:cNvSpPr>
              <a:spLocks noChangeShapeType="1"/>
            </p:cNvSpPr>
            <p:nvPr/>
          </p:nvSpPr>
          <p:spPr bwMode="gray">
            <a:xfrm flipH="1" flipV="1">
              <a:off x="1200" y="2064"/>
              <a:ext cx="73" cy="200"/>
            </a:xfrm>
            <a:prstGeom prst="line">
              <a:avLst/>
            </a:prstGeom>
            <a:noFill/>
            <a:ln w="63500">
              <a:solidFill>
                <a:srgbClr val="000000"/>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893" name="Line 109"/>
            <p:cNvSpPr>
              <a:spLocks noChangeShapeType="1"/>
            </p:cNvSpPr>
            <p:nvPr/>
          </p:nvSpPr>
          <p:spPr bwMode="gray">
            <a:xfrm flipH="1" flipV="1">
              <a:off x="1208" y="2072"/>
              <a:ext cx="73" cy="200"/>
            </a:xfrm>
            <a:prstGeom prst="line">
              <a:avLst/>
            </a:prstGeom>
            <a:noFill/>
            <a:ln w="39688">
              <a:solidFill>
                <a:srgbClr val="8F5B1A"/>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894" name="Freeform 110"/>
            <p:cNvSpPr>
              <a:spLocks/>
            </p:cNvSpPr>
            <p:nvPr/>
          </p:nvSpPr>
          <p:spPr bwMode="gray">
            <a:xfrm>
              <a:off x="1352" y="2345"/>
              <a:ext cx="121" cy="63"/>
            </a:xfrm>
            <a:custGeom>
              <a:avLst/>
              <a:gdLst/>
              <a:ahLst/>
              <a:cxnLst>
                <a:cxn ang="0">
                  <a:pos x="0" y="23"/>
                </a:cxn>
                <a:cxn ang="0">
                  <a:pos x="104" y="63"/>
                </a:cxn>
                <a:cxn ang="0">
                  <a:pos x="121" y="0"/>
                </a:cxn>
              </a:cxnLst>
              <a:rect l="0" t="0" r="r" b="b"/>
              <a:pathLst>
                <a:path w="121" h="63">
                  <a:moveTo>
                    <a:pt x="0" y="23"/>
                  </a:moveTo>
                  <a:lnTo>
                    <a:pt x="104" y="63"/>
                  </a:lnTo>
                  <a:lnTo>
                    <a:pt x="121" y="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95" name="Freeform 111"/>
            <p:cNvSpPr>
              <a:spLocks/>
            </p:cNvSpPr>
            <p:nvPr/>
          </p:nvSpPr>
          <p:spPr bwMode="gray">
            <a:xfrm>
              <a:off x="1360" y="2352"/>
              <a:ext cx="121" cy="64"/>
            </a:xfrm>
            <a:custGeom>
              <a:avLst/>
              <a:gdLst/>
              <a:ahLst/>
              <a:cxnLst>
                <a:cxn ang="0">
                  <a:pos x="0" y="25"/>
                </a:cxn>
                <a:cxn ang="0">
                  <a:pos x="105" y="64"/>
                </a:cxn>
                <a:cxn ang="0">
                  <a:pos x="121" y="0"/>
                </a:cxn>
              </a:cxnLst>
              <a:rect l="0" t="0" r="r" b="b"/>
              <a:pathLst>
                <a:path w="121" h="64">
                  <a:moveTo>
                    <a:pt x="0" y="25"/>
                  </a:moveTo>
                  <a:lnTo>
                    <a:pt x="105" y="64"/>
                  </a:lnTo>
                  <a:lnTo>
                    <a:pt x="121"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96" name="Freeform 112"/>
            <p:cNvSpPr>
              <a:spLocks/>
            </p:cNvSpPr>
            <p:nvPr/>
          </p:nvSpPr>
          <p:spPr bwMode="gray">
            <a:xfrm>
              <a:off x="1329" y="2193"/>
              <a:ext cx="88" cy="136"/>
            </a:xfrm>
            <a:custGeom>
              <a:avLst/>
              <a:gdLst/>
              <a:ahLst/>
              <a:cxnLst>
                <a:cxn ang="0">
                  <a:pos x="0" y="136"/>
                </a:cxn>
                <a:cxn ang="0">
                  <a:pos x="88" y="40"/>
                </a:cxn>
                <a:cxn ang="0">
                  <a:pos x="63" y="0"/>
                </a:cxn>
              </a:cxnLst>
              <a:rect l="0" t="0" r="r" b="b"/>
              <a:pathLst>
                <a:path w="88" h="136">
                  <a:moveTo>
                    <a:pt x="0" y="136"/>
                  </a:moveTo>
                  <a:lnTo>
                    <a:pt x="88" y="40"/>
                  </a:lnTo>
                  <a:lnTo>
                    <a:pt x="63" y="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897" name="Freeform 113"/>
            <p:cNvSpPr>
              <a:spLocks/>
            </p:cNvSpPr>
            <p:nvPr/>
          </p:nvSpPr>
          <p:spPr bwMode="gray">
            <a:xfrm>
              <a:off x="1336" y="2201"/>
              <a:ext cx="89" cy="136"/>
            </a:xfrm>
            <a:custGeom>
              <a:avLst/>
              <a:gdLst/>
              <a:ahLst/>
              <a:cxnLst>
                <a:cxn ang="0">
                  <a:pos x="0" y="136"/>
                </a:cxn>
                <a:cxn ang="0">
                  <a:pos x="89" y="40"/>
                </a:cxn>
                <a:cxn ang="0">
                  <a:pos x="64" y="0"/>
                </a:cxn>
              </a:cxnLst>
              <a:rect l="0" t="0" r="r" b="b"/>
              <a:pathLst>
                <a:path w="89" h="136">
                  <a:moveTo>
                    <a:pt x="0" y="136"/>
                  </a:moveTo>
                  <a:lnTo>
                    <a:pt x="89" y="40"/>
                  </a:lnTo>
                  <a:lnTo>
                    <a:pt x="64"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898" name="Oval 114"/>
            <p:cNvSpPr>
              <a:spLocks noChangeArrowheads="1"/>
            </p:cNvSpPr>
            <p:nvPr/>
          </p:nvSpPr>
          <p:spPr bwMode="gray">
            <a:xfrm>
              <a:off x="1240" y="2264"/>
              <a:ext cx="177"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899" name="Oval 115"/>
            <p:cNvSpPr>
              <a:spLocks noChangeArrowheads="1"/>
            </p:cNvSpPr>
            <p:nvPr/>
          </p:nvSpPr>
          <p:spPr bwMode="gray">
            <a:xfrm>
              <a:off x="1248" y="2281"/>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00" name="Oval 116"/>
            <p:cNvSpPr>
              <a:spLocks noChangeArrowheads="1"/>
            </p:cNvSpPr>
            <p:nvPr/>
          </p:nvSpPr>
          <p:spPr bwMode="gray">
            <a:xfrm>
              <a:off x="1137" y="2304"/>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01" name="Oval 117"/>
            <p:cNvSpPr>
              <a:spLocks noChangeArrowheads="1"/>
            </p:cNvSpPr>
            <p:nvPr/>
          </p:nvSpPr>
          <p:spPr bwMode="gray">
            <a:xfrm>
              <a:off x="1152" y="2320"/>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7" name="Group 118"/>
          <p:cNvGrpSpPr>
            <a:grpSpLocks/>
          </p:cNvGrpSpPr>
          <p:nvPr/>
        </p:nvGrpSpPr>
        <p:grpSpPr bwMode="auto">
          <a:xfrm>
            <a:off x="1119188" y="3252788"/>
            <a:ext cx="533400" cy="685800"/>
            <a:chOff x="705" y="2049"/>
            <a:chExt cx="336" cy="432"/>
          </a:xfrm>
        </p:grpSpPr>
        <p:sp>
          <p:nvSpPr>
            <p:cNvPr id="374903" name="Oval 119"/>
            <p:cNvSpPr>
              <a:spLocks noChangeArrowheads="1"/>
            </p:cNvSpPr>
            <p:nvPr/>
          </p:nvSpPr>
          <p:spPr bwMode="gray">
            <a:xfrm>
              <a:off x="801" y="2256"/>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04" name="Oval 120"/>
            <p:cNvSpPr>
              <a:spLocks noChangeArrowheads="1"/>
            </p:cNvSpPr>
            <p:nvPr/>
          </p:nvSpPr>
          <p:spPr bwMode="gray">
            <a:xfrm>
              <a:off x="816" y="2272"/>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05" name="Oval 121"/>
            <p:cNvSpPr>
              <a:spLocks noChangeArrowheads="1"/>
            </p:cNvSpPr>
            <p:nvPr/>
          </p:nvSpPr>
          <p:spPr bwMode="gray">
            <a:xfrm>
              <a:off x="705" y="2216"/>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06" name="Oval 122"/>
            <p:cNvSpPr>
              <a:spLocks noChangeArrowheads="1"/>
            </p:cNvSpPr>
            <p:nvPr/>
          </p:nvSpPr>
          <p:spPr bwMode="gray">
            <a:xfrm>
              <a:off x="712" y="2233"/>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07" name="Freeform 123"/>
            <p:cNvSpPr>
              <a:spLocks/>
            </p:cNvSpPr>
            <p:nvPr/>
          </p:nvSpPr>
          <p:spPr bwMode="gray">
            <a:xfrm>
              <a:off x="897" y="2368"/>
              <a:ext cx="119" cy="105"/>
            </a:xfrm>
            <a:custGeom>
              <a:avLst/>
              <a:gdLst/>
              <a:ahLst/>
              <a:cxnLst>
                <a:cxn ang="0">
                  <a:pos x="0" y="0"/>
                </a:cxn>
                <a:cxn ang="0">
                  <a:pos x="71" y="105"/>
                </a:cxn>
                <a:cxn ang="0">
                  <a:pos x="119" y="80"/>
                </a:cxn>
              </a:cxnLst>
              <a:rect l="0" t="0" r="r" b="b"/>
              <a:pathLst>
                <a:path w="119" h="105">
                  <a:moveTo>
                    <a:pt x="0" y="0"/>
                  </a:moveTo>
                  <a:lnTo>
                    <a:pt x="71" y="105"/>
                  </a:lnTo>
                  <a:lnTo>
                    <a:pt x="119" y="8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08" name="Freeform 124"/>
            <p:cNvSpPr>
              <a:spLocks/>
            </p:cNvSpPr>
            <p:nvPr/>
          </p:nvSpPr>
          <p:spPr bwMode="gray">
            <a:xfrm>
              <a:off x="904" y="2377"/>
              <a:ext cx="119" cy="104"/>
            </a:xfrm>
            <a:custGeom>
              <a:avLst/>
              <a:gdLst/>
              <a:ahLst/>
              <a:cxnLst>
                <a:cxn ang="0">
                  <a:pos x="0" y="0"/>
                </a:cxn>
                <a:cxn ang="0">
                  <a:pos x="71" y="104"/>
                </a:cxn>
                <a:cxn ang="0">
                  <a:pos x="119" y="79"/>
                </a:cxn>
              </a:cxnLst>
              <a:rect l="0" t="0" r="r" b="b"/>
              <a:pathLst>
                <a:path w="119" h="104">
                  <a:moveTo>
                    <a:pt x="0" y="0"/>
                  </a:moveTo>
                  <a:lnTo>
                    <a:pt x="71" y="104"/>
                  </a:lnTo>
                  <a:lnTo>
                    <a:pt x="119" y="79"/>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09" name="Freeform 125"/>
            <p:cNvSpPr>
              <a:spLocks/>
            </p:cNvSpPr>
            <p:nvPr/>
          </p:nvSpPr>
          <p:spPr bwMode="gray">
            <a:xfrm>
              <a:off x="897" y="2264"/>
              <a:ext cx="136" cy="65"/>
            </a:xfrm>
            <a:custGeom>
              <a:avLst/>
              <a:gdLst/>
              <a:ahLst/>
              <a:cxnLst>
                <a:cxn ang="0">
                  <a:pos x="0" y="65"/>
                </a:cxn>
                <a:cxn ang="0">
                  <a:pos x="126" y="48"/>
                </a:cxn>
                <a:cxn ang="0">
                  <a:pos x="136" y="0"/>
                </a:cxn>
              </a:cxnLst>
              <a:rect l="0" t="0" r="r" b="b"/>
              <a:pathLst>
                <a:path w="136" h="65">
                  <a:moveTo>
                    <a:pt x="0" y="65"/>
                  </a:moveTo>
                  <a:lnTo>
                    <a:pt x="126" y="48"/>
                  </a:lnTo>
                  <a:lnTo>
                    <a:pt x="136" y="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10" name="Freeform 126"/>
            <p:cNvSpPr>
              <a:spLocks/>
            </p:cNvSpPr>
            <p:nvPr/>
          </p:nvSpPr>
          <p:spPr bwMode="gray">
            <a:xfrm>
              <a:off x="904" y="2272"/>
              <a:ext cx="137" cy="65"/>
            </a:xfrm>
            <a:custGeom>
              <a:avLst/>
              <a:gdLst/>
              <a:ahLst/>
              <a:cxnLst>
                <a:cxn ang="0">
                  <a:pos x="0" y="65"/>
                </a:cxn>
                <a:cxn ang="0">
                  <a:pos x="129" y="48"/>
                </a:cxn>
                <a:cxn ang="0">
                  <a:pos x="137" y="0"/>
                </a:cxn>
              </a:cxnLst>
              <a:rect l="0" t="0" r="r" b="b"/>
              <a:pathLst>
                <a:path w="137" h="65">
                  <a:moveTo>
                    <a:pt x="0" y="65"/>
                  </a:moveTo>
                  <a:lnTo>
                    <a:pt x="129" y="48"/>
                  </a:lnTo>
                  <a:lnTo>
                    <a:pt x="137"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11" name="Oval 127"/>
            <p:cNvSpPr>
              <a:spLocks noChangeArrowheads="1"/>
            </p:cNvSpPr>
            <p:nvPr/>
          </p:nvSpPr>
          <p:spPr bwMode="gray">
            <a:xfrm>
              <a:off x="801" y="2256"/>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12" name="Oval 128"/>
            <p:cNvSpPr>
              <a:spLocks noChangeArrowheads="1"/>
            </p:cNvSpPr>
            <p:nvPr/>
          </p:nvSpPr>
          <p:spPr bwMode="gray">
            <a:xfrm>
              <a:off x="816" y="2272"/>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13" name="Oval 129"/>
            <p:cNvSpPr>
              <a:spLocks noChangeArrowheads="1"/>
            </p:cNvSpPr>
            <p:nvPr/>
          </p:nvSpPr>
          <p:spPr bwMode="gray">
            <a:xfrm>
              <a:off x="705" y="2216"/>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14" name="Oval 130"/>
            <p:cNvSpPr>
              <a:spLocks noChangeArrowheads="1"/>
            </p:cNvSpPr>
            <p:nvPr/>
          </p:nvSpPr>
          <p:spPr bwMode="gray">
            <a:xfrm>
              <a:off x="712" y="2233"/>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15" name="Line 131"/>
            <p:cNvSpPr>
              <a:spLocks noChangeShapeType="1"/>
            </p:cNvSpPr>
            <p:nvPr/>
          </p:nvSpPr>
          <p:spPr bwMode="gray">
            <a:xfrm flipV="1">
              <a:off x="889" y="2049"/>
              <a:ext cx="79" cy="200"/>
            </a:xfrm>
            <a:prstGeom prst="line">
              <a:avLst/>
            </a:prstGeom>
            <a:noFill/>
            <a:ln w="63500">
              <a:solidFill>
                <a:srgbClr val="000000"/>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916" name="Line 132"/>
            <p:cNvSpPr>
              <a:spLocks noChangeShapeType="1"/>
            </p:cNvSpPr>
            <p:nvPr/>
          </p:nvSpPr>
          <p:spPr bwMode="gray">
            <a:xfrm flipV="1">
              <a:off x="897" y="2057"/>
              <a:ext cx="78" cy="199"/>
            </a:xfrm>
            <a:prstGeom prst="line">
              <a:avLst/>
            </a:prstGeom>
            <a:noFill/>
            <a:ln w="39688">
              <a:solidFill>
                <a:srgbClr val="8F5B1A"/>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917" name="Freeform 133"/>
            <p:cNvSpPr>
              <a:spLocks/>
            </p:cNvSpPr>
            <p:nvPr/>
          </p:nvSpPr>
          <p:spPr bwMode="gray">
            <a:xfrm>
              <a:off x="897" y="2368"/>
              <a:ext cx="119" cy="105"/>
            </a:xfrm>
            <a:custGeom>
              <a:avLst/>
              <a:gdLst/>
              <a:ahLst/>
              <a:cxnLst>
                <a:cxn ang="0">
                  <a:pos x="0" y="0"/>
                </a:cxn>
                <a:cxn ang="0">
                  <a:pos x="71" y="105"/>
                </a:cxn>
                <a:cxn ang="0">
                  <a:pos x="119" y="80"/>
                </a:cxn>
              </a:cxnLst>
              <a:rect l="0" t="0" r="r" b="b"/>
              <a:pathLst>
                <a:path w="119" h="105">
                  <a:moveTo>
                    <a:pt x="0" y="0"/>
                  </a:moveTo>
                  <a:lnTo>
                    <a:pt x="71" y="105"/>
                  </a:lnTo>
                  <a:lnTo>
                    <a:pt x="119" y="8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18" name="Freeform 134"/>
            <p:cNvSpPr>
              <a:spLocks/>
            </p:cNvSpPr>
            <p:nvPr/>
          </p:nvSpPr>
          <p:spPr bwMode="gray">
            <a:xfrm>
              <a:off x="904" y="2377"/>
              <a:ext cx="119" cy="104"/>
            </a:xfrm>
            <a:custGeom>
              <a:avLst/>
              <a:gdLst/>
              <a:ahLst/>
              <a:cxnLst>
                <a:cxn ang="0">
                  <a:pos x="0" y="0"/>
                </a:cxn>
                <a:cxn ang="0">
                  <a:pos x="71" y="104"/>
                </a:cxn>
                <a:cxn ang="0">
                  <a:pos x="119" y="79"/>
                </a:cxn>
              </a:cxnLst>
              <a:rect l="0" t="0" r="r" b="b"/>
              <a:pathLst>
                <a:path w="119" h="104">
                  <a:moveTo>
                    <a:pt x="0" y="0"/>
                  </a:moveTo>
                  <a:lnTo>
                    <a:pt x="71" y="104"/>
                  </a:lnTo>
                  <a:lnTo>
                    <a:pt x="119" y="79"/>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19" name="Freeform 135"/>
            <p:cNvSpPr>
              <a:spLocks/>
            </p:cNvSpPr>
            <p:nvPr/>
          </p:nvSpPr>
          <p:spPr bwMode="gray">
            <a:xfrm>
              <a:off x="897" y="2264"/>
              <a:ext cx="136" cy="65"/>
            </a:xfrm>
            <a:custGeom>
              <a:avLst/>
              <a:gdLst/>
              <a:ahLst/>
              <a:cxnLst>
                <a:cxn ang="0">
                  <a:pos x="0" y="65"/>
                </a:cxn>
                <a:cxn ang="0">
                  <a:pos x="126" y="48"/>
                </a:cxn>
                <a:cxn ang="0">
                  <a:pos x="136" y="0"/>
                </a:cxn>
              </a:cxnLst>
              <a:rect l="0" t="0" r="r" b="b"/>
              <a:pathLst>
                <a:path w="136" h="65">
                  <a:moveTo>
                    <a:pt x="0" y="65"/>
                  </a:moveTo>
                  <a:lnTo>
                    <a:pt x="126" y="48"/>
                  </a:lnTo>
                  <a:lnTo>
                    <a:pt x="136" y="0"/>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20" name="Freeform 136"/>
            <p:cNvSpPr>
              <a:spLocks/>
            </p:cNvSpPr>
            <p:nvPr/>
          </p:nvSpPr>
          <p:spPr bwMode="gray">
            <a:xfrm>
              <a:off x="904" y="2272"/>
              <a:ext cx="137" cy="65"/>
            </a:xfrm>
            <a:custGeom>
              <a:avLst/>
              <a:gdLst/>
              <a:ahLst/>
              <a:cxnLst>
                <a:cxn ang="0">
                  <a:pos x="0" y="65"/>
                </a:cxn>
                <a:cxn ang="0">
                  <a:pos x="129" y="48"/>
                </a:cxn>
                <a:cxn ang="0">
                  <a:pos x="137" y="0"/>
                </a:cxn>
              </a:cxnLst>
              <a:rect l="0" t="0" r="r" b="b"/>
              <a:pathLst>
                <a:path w="137" h="65">
                  <a:moveTo>
                    <a:pt x="0" y="65"/>
                  </a:moveTo>
                  <a:lnTo>
                    <a:pt x="129" y="48"/>
                  </a:lnTo>
                  <a:lnTo>
                    <a:pt x="137"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21" name="Oval 137"/>
            <p:cNvSpPr>
              <a:spLocks noChangeArrowheads="1"/>
            </p:cNvSpPr>
            <p:nvPr/>
          </p:nvSpPr>
          <p:spPr bwMode="gray">
            <a:xfrm>
              <a:off x="801" y="2256"/>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22" name="Oval 138"/>
            <p:cNvSpPr>
              <a:spLocks noChangeArrowheads="1"/>
            </p:cNvSpPr>
            <p:nvPr/>
          </p:nvSpPr>
          <p:spPr bwMode="gray">
            <a:xfrm>
              <a:off x="816" y="2272"/>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23" name="Oval 139"/>
            <p:cNvSpPr>
              <a:spLocks noChangeArrowheads="1"/>
            </p:cNvSpPr>
            <p:nvPr/>
          </p:nvSpPr>
          <p:spPr bwMode="gray">
            <a:xfrm>
              <a:off x="705" y="2216"/>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24" name="Oval 140"/>
            <p:cNvSpPr>
              <a:spLocks noChangeArrowheads="1"/>
            </p:cNvSpPr>
            <p:nvPr/>
          </p:nvSpPr>
          <p:spPr bwMode="gray">
            <a:xfrm>
              <a:off x="712" y="2233"/>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8" name="Group 141"/>
          <p:cNvGrpSpPr>
            <a:grpSpLocks/>
          </p:cNvGrpSpPr>
          <p:nvPr/>
        </p:nvGrpSpPr>
        <p:grpSpPr bwMode="auto">
          <a:xfrm>
            <a:off x="673100" y="3011488"/>
            <a:ext cx="609600" cy="569912"/>
            <a:chOff x="424" y="1897"/>
            <a:chExt cx="384" cy="359"/>
          </a:xfrm>
        </p:grpSpPr>
        <p:sp>
          <p:nvSpPr>
            <p:cNvPr id="374926" name="Oval 142"/>
            <p:cNvSpPr>
              <a:spLocks noChangeArrowheads="1"/>
            </p:cNvSpPr>
            <p:nvPr/>
          </p:nvSpPr>
          <p:spPr bwMode="gray">
            <a:xfrm>
              <a:off x="480" y="1993"/>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27" name="Oval 143"/>
            <p:cNvSpPr>
              <a:spLocks noChangeArrowheads="1"/>
            </p:cNvSpPr>
            <p:nvPr/>
          </p:nvSpPr>
          <p:spPr bwMode="gray">
            <a:xfrm>
              <a:off x="488" y="2009"/>
              <a:ext cx="153"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28" name="Oval 144"/>
            <p:cNvSpPr>
              <a:spLocks noChangeArrowheads="1"/>
            </p:cNvSpPr>
            <p:nvPr/>
          </p:nvSpPr>
          <p:spPr bwMode="gray">
            <a:xfrm>
              <a:off x="424" y="1897"/>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29" name="Oval 145"/>
            <p:cNvSpPr>
              <a:spLocks noChangeArrowheads="1"/>
            </p:cNvSpPr>
            <p:nvPr/>
          </p:nvSpPr>
          <p:spPr bwMode="gray">
            <a:xfrm>
              <a:off x="432" y="1912"/>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30" name="Freeform 146"/>
            <p:cNvSpPr>
              <a:spLocks/>
            </p:cNvSpPr>
            <p:nvPr/>
          </p:nvSpPr>
          <p:spPr bwMode="gray">
            <a:xfrm>
              <a:off x="528" y="2105"/>
              <a:ext cx="56" cy="144"/>
            </a:xfrm>
            <a:custGeom>
              <a:avLst/>
              <a:gdLst/>
              <a:ahLst/>
              <a:cxnLst>
                <a:cxn ang="0">
                  <a:pos x="15" y="0"/>
                </a:cxn>
                <a:cxn ang="0">
                  <a:pos x="0" y="128"/>
                </a:cxn>
                <a:cxn ang="0">
                  <a:pos x="56" y="144"/>
                </a:cxn>
              </a:cxnLst>
              <a:rect l="0" t="0" r="r" b="b"/>
              <a:pathLst>
                <a:path w="56" h="144">
                  <a:moveTo>
                    <a:pt x="15" y="0"/>
                  </a:moveTo>
                  <a:lnTo>
                    <a:pt x="0" y="128"/>
                  </a:lnTo>
                  <a:lnTo>
                    <a:pt x="56" y="144"/>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31" name="Freeform 147"/>
            <p:cNvSpPr>
              <a:spLocks/>
            </p:cNvSpPr>
            <p:nvPr/>
          </p:nvSpPr>
          <p:spPr bwMode="gray">
            <a:xfrm>
              <a:off x="536" y="2112"/>
              <a:ext cx="55" cy="144"/>
            </a:xfrm>
            <a:custGeom>
              <a:avLst/>
              <a:gdLst/>
              <a:ahLst/>
              <a:cxnLst>
                <a:cxn ang="0">
                  <a:pos x="17" y="0"/>
                </a:cxn>
                <a:cxn ang="0">
                  <a:pos x="0" y="129"/>
                </a:cxn>
                <a:cxn ang="0">
                  <a:pos x="55" y="144"/>
                </a:cxn>
              </a:cxnLst>
              <a:rect l="0" t="0" r="r" b="b"/>
              <a:pathLst>
                <a:path w="55" h="144">
                  <a:moveTo>
                    <a:pt x="17" y="0"/>
                  </a:moveTo>
                  <a:lnTo>
                    <a:pt x="0" y="129"/>
                  </a:lnTo>
                  <a:lnTo>
                    <a:pt x="55" y="144"/>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32" name="Freeform 148"/>
            <p:cNvSpPr>
              <a:spLocks/>
            </p:cNvSpPr>
            <p:nvPr/>
          </p:nvSpPr>
          <p:spPr bwMode="gray">
            <a:xfrm>
              <a:off x="568" y="2080"/>
              <a:ext cx="144" cy="73"/>
            </a:xfrm>
            <a:custGeom>
              <a:avLst/>
              <a:gdLst/>
              <a:ahLst/>
              <a:cxnLst>
                <a:cxn ang="0">
                  <a:pos x="0" y="0"/>
                </a:cxn>
                <a:cxn ang="0">
                  <a:pos x="104" y="73"/>
                </a:cxn>
                <a:cxn ang="0">
                  <a:pos x="144" y="32"/>
                </a:cxn>
              </a:cxnLst>
              <a:rect l="0" t="0" r="r" b="b"/>
              <a:pathLst>
                <a:path w="144" h="73">
                  <a:moveTo>
                    <a:pt x="0" y="0"/>
                  </a:moveTo>
                  <a:lnTo>
                    <a:pt x="104" y="73"/>
                  </a:lnTo>
                  <a:lnTo>
                    <a:pt x="144" y="32"/>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33" name="Freeform 149"/>
            <p:cNvSpPr>
              <a:spLocks/>
            </p:cNvSpPr>
            <p:nvPr/>
          </p:nvSpPr>
          <p:spPr bwMode="gray">
            <a:xfrm>
              <a:off x="576" y="2089"/>
              <a:ext cx="144" cy="71"/>
            </a:xfrm>
            <a:custGeom>
              <a:avLst/>
              <a:gdLst/>
              <a:ahLst/>
              <a:cxnLst>
                <a:cxn ang="0">
                  <a:pos x="0" y="0"/>
                </a:cxn>
                <a:cxn ang="0">
                  <a:pos x="104" y="71"/>
                </a:cxn>
                <a:cxn ang="0">
                  <a:pos x="144" y="31"/>
                </a:cxn>
              </a:cxnLst>
              <a:rect l="0" t="0" r="r" b="b"/>
              <a:pathLst>
                <a:path w="144" h="71">
                  <a:moveTo>
                    <a:pt x="0" y="0"/>
                  </a:moveTo>
                  <a:lnTo>
                    <a:pt x="104" y="71"/>
                  </a:lnTo>
                  <a:lnTo>
                    <a:pt x="144" y="31"/>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34" name="Oval 150"/>
            <p:cNvSpPr>
              <a:spLocks noChangeArrowheads="1"/>
            </p:cNvSpPr>
            <p:nvPr/>
          </p:nvSpPr>
          <p:spPr bwMode="gray">
            <a:xfrm>
              <a:off x="480" y="1993"/>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35" name="Oval 151"/>
            <p:cNvSpPr>
              <a:spLocks noChangeArrowheads="1"/>
            </p:cNvSpPr>
            <p:nvPr/>
          </p:nvSpPr>
          <p:spPr bwMode="gray">
            <a:xfrm>
              <a:off x="488" y="2009"/>
              <a:ext cx="153"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36" name="Oval 152"/>
            <p:cNvSpPr>
              <a:spLocks noChangeArrowheads="1"/>
            </p:cNvSpPr>
            <p:nvPr/>
          </p:nvSpPr>
          <p:spPr bwMode="gray">
            <a:xfrm>
              <a:off x="424" y="1897"/>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37" name="Oval 153"/>
            <p:cNvSpPr>
              <a:spLocks noChangeArrowheads="1"/>
            </p:cNvSpPr>
            <p:nvPr/>
          </p:nvSpPr>
          <p:spPr bwMode="gray">
            <a:xfrm>
              <a:off x="432" y="1912"/>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38" name="Line 154"/>
            <p:cNvSpPr>
              <a:spLocks noChangeShapeType="1"/>
            </p:cNvSpPr>
            <p:nvPr/>
          </p:nvSpPr>
          <p:spPr bwMode="gray">
            <a:xfrm flipV="1">
              <a:off x="609" y="1905"/>
              <a:ext cx="192" cy="111"/>
            </a:xfrm>
            <a:prstGeom prst="line">
              <a:avLst/>
            </a:prstGeom>
            <a:noFill/>
            <a:ln w="63500">
              <a:solidFill>
                <a:srgbClr val="000000"/>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939" name="Line 155"/>
            <p:cNvSpPr>
              <a:spLocks noChangeShapeType="1"/>
            </p:cNvSpPr>
            <p:nvPr/>
          </p:nvSpPr>
          <p:spPr bwMode="gray">
            <a:xfrm flipV="1">
              <a:off x="616" y="1912"/>
              <a:ext cx="192" cy="112"/>
            </a:xfrm>
            <a:prstGeom prst="line">
              <a:avLst/>
            </a:prstGeom>
            <a:noFill/>
            <a:ln w="39688">
              <a:solidFill>
                <a:srgbClr val="8F5B1A"/>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940" name="Freeform 156"/>
            <p:cNvSpPr>
              <a:spLocks/>
            </p:cNvSpPr>
            <p:nvPr/>
          </p:nvSpPr>
          <p:spPr bwMode="gray">
            <a:xfrm>
              <a:off x="528" y="2105"/>
              <a:ext cx="56" cy="144"/>
            </a:xfrm>
            <a:custGeom>
              <a:avLst/>
              <a:gdLst/>
              <a:ahLst/>
              <a:cxnLst>
                <a:cxn ang="0">
                  <a:pos x="15" y="0"/>
                </a:cxn>
                <a:cxn ang="0">
                  <a:pos x="0" y="128"/>
                </a:cxn>
                <a:cxn ang="0">
                  <a:pos x="56" y="144"/>
                </a:cxn>
              </a:cxnLst>
              <a:rect l="0" t="0" r="r" b="b"/>
              <a:pathLst>
                <a:path w="56" h="144">
                  <a:moveTo>
                    <a:pt x="15" y="0"/>
                  </a:moveTo>
                  <a:lnTo>
                    <a:pt x="0" y="128"/>
                  </a:lnTo>
                  <a:lnTo>
                    <a:pt x="56" y="144"/>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41" name="Freeform 157"/>
            <p:cNvSpPr>
              <a:spLocks/>
            </p:cNvSpPr>
            <p:nvPr/>
          </p:nvSpPr>
          <p:spPr bwMode="gray">
            <a:xfrm>
              <a:off x="536" y="2112"/>
              <a:ext cx="55" cy="144"/>
            </a:xfrm>
            <a:custGeom>
              <a:avLst/>
              <a:gdLst/>
              <a:ahLst/>
              <a:cxnLst>
                <a:cxn ang="0">
                  <a:pos x="17" y="0"/>
                </a:cxn>
                <a:cxn ang="0">
                  <a:pos x="0" y="129"/>
                </a:cxn>
                <a:cxn ang="0">
                  <a:pos x="55" y="144"/>
                </a:cxn>
              </a:cxnLst>
              <a:rect l="0" t="0" r="r" b="b"/>
              <a:pathLst>
                <a:path w="55" h="144">
                  <a:moveTo>
                    <a:pt x="17" y="0"/>
                  </a:moveTo>
                  <a:lnTo>
                    <a:pt x="0" y="129"/>
                  </a:lnTo>
                  <a:lnTo>
                    <a:pt x="55" y="144"/>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42" name="Freeform 158"/>
            <p:cNvSpPr>
              <a:spLocks/>
            </p:cNvSpPr>
            <p:nvPr/>
          </p:nvSpPr>
          <p:spPr bwMode="gray">
            <a:xfrm>
              <a:off x="568" y="2080"/>
              <a:ext cx="144" cy="73"/>
            </a:xfrm>
            <a:custGeom>
              <a:avLst/>
              <a:gdLst/>
              <a:ahLst/>
              <a:cxnLst>
                <a:cxn ang="0">
                  <a:pos x="0" y="0"/>
                </a:cxn>
                <a:cxn ang="0">
                  <a:pos x="104" y="73"/>
                </a:cxn>
                <a:cxn ang="0">
                  <a:pos x="144" y="32"/>
                </a:cxn>
              </a:cxnLst>
              <a:rect l="0" t="0" r="r" b="b"/>
              <a:pathLst>
                <a:path w="144" h="73">
                  <a:moveTo>
                    <a:pt x="0" y="0"/>
                  </a:moveTo>
                  <a:lnTo>
                    <a:pt x="104" y="73"/>
                  </a:lnTo>
                  <a:lnTo>
                    <a:pt x="144" y="32"/>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43" name="Freeform 159"/>
            <p:cNvSpPr>
              <a:spLocks/>
            </p:cNvSpPr>
            <p:nvPr/>
          </p:nvSpPr>
          <p:spPr bwMode="gray">
            <a:xfrm>
              <a:off x="576" y="2089"/>
              <a:ext cx="144" cy="71"/>
            </a:xfrm>
            <a:custGeom>
              <a:avLst/>
              <a:gdLst/>
              <a:ahLst/>
              <a:cxnLst>
                <a:cxn ang="0">
                  <a:pos x="0" y="0"/>
                </a:cxn>
                <a:cxn ang="0">
                  <a:pos x="104" y="71"/>
                </a:cxn>
                <a:cxn ang="0">
                  <a:pos x="144" y="31"/>
                </a:cxn>
              </a:cxnLst>
              <a:rect l="0" t="0" r="r" b="b"/>
              <a:pathLst>
                <a:path w="144" h="71">
                  <a:moveTo>
                    <a:pt x="0" y="0"/>
                  </a:moveTo>
                  <a:lnTo>
                    <a:pt x="104" y="71"/>
                  </a:lnTo>
                  <a:lnTo>
                    <a:pt x="144" y="31"/>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44" name="Oval 160"/>
            <p:cNvSpPr>
              <a:spLocks noChangeArrowheads="1"/>
            </p:cNvSpPr>
            <p:nvPr/>
          </p:nvSpPr>
          <p:spPr bwMode="gray">
            <a:xfrm>
              <a:off x="480" y="1993"/>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45" name="Oval 161"/>
            <p:cNvSpPr>
              <a:spLocks noChangeArrowheads="1"/>
            </p:cNvSpPr>
            <p:nvPr/>
          </p:nvSpPr>
          <p:spPr bwMode="gray">
            <a:xfrm>
              <a:off x="488" y="2009"/>
              <a:ext cx="153"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46" name="Oval 162"/>
            <p:cNvSpPr>
              <a:spLocks noChangeArrowheads="1"/>
            </p:cNvSpPr>
            <p:nvPr/>
          </p:nvSpPr>
          <p:spPr bwMode="gray">
            <a:xfrm>
              <a:off x="424" y="1897"/>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47" name="Oval 163"/>
            <p:cNvSpPr>
              <a:spLocks noChangeArrowheads="1"/>
            </p:cNvSpPr>
            <p:nvPr/>
          </p:nvSpPr>
          <p:spPr bwMode="gray">
            <a:xfrm>
              <a:off x="432" y="1912"/>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9" name="Group 164"/>
          <p:cNvGrpSpPr>
            <a:grpSpLocks/>
          </p:cNvGrpSpPr>
          <p:nvPr/>
        </p:nvGrpSpPr>
        <p:grpSpPr bwMode="auto">
          <a:xfrm>
            <a:off x="533400" y="2309813"/>
            <a:ext cx="673100" cy="549275"/>
            <a:chOff x="336" y="1455"/>
            <a:chExt cx="424" cy="346"/>
          </a:xfrm>
        </p:grpSpPr>
        <p:sp>
          <p:nvSpPr>
            <p:cNvPr id="374949" name="Oval 165"/>
            <p:cNvSpPr>
              <a:spLocks noChangeArrowheads="1"/>
            </p:cNvSpPr>
            <p:nvPr/>
          </p:nvSpPr>
          <p:spPr bwMode="gray">
            <a:xfrm>
              <a:off x="392" y="1561"/>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50" name="Oval 166"/>
            <p:cNvSpPr>
              <a:spLocks noChangeArrowheads="1"/>
            </p:cNvSpPr>
            <p:nvPr/>
          </p:nvSpPr>
          <p:spPr bwMode="gray">
            <a:xfrm>
              <a:off x="399" y="1569"/>
              <a:ext cx="154"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51" name="Oval 167"/>
            <p:cNvSpPr>
              <a:spLocks noChangeArrowheads="1"/>
            </p:cNvSpPr>
            <p:nvPr/>
          </p:nvSpPr>
          <p:spPr bwMode="gray">
            <a:xfrm>
              <a:off x="417" y="1455"/>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52" name="Oval 168"/>
            <p:cNvSpPr>
              <a:spLocks noChangeArrowheads="1"/>
            </p:cNvSpPr>
            <p:nvPr/>
          </p:nvSpPr>
          <p:spPr bwMode="gray">
            <a:xfrm>
              <a:off x="424" y="1465"/>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53" name="Freeform 169"/>
            <p:cNvSpPr>
              <a:spLocks/>
            </p:cNvSpPr>
            <p:nvPr/>
          </p:nvSpPr>
          <p:spPr bwMode="gray">
            <a:xfrm>
              <a:off x="336" y="1657"/>
              <a:ext cx="96" cy="135"/>
            </a:xfrm>
            <a:custGeom>
              <a:avLst/>
              <a:gdLst/>
              <a:ahLst/>
              <a:cxnLst>
                <a:cxn ang="0">
                  <a:pos x="96" y="0"/>
                </a:cxn>
                <a:cxn ang="0">
                  <a:pos x="0" y="87"/>
                </a:cxn>
                <a:cxn ang="0">
                  <a:pos x="33" y="135"/>
                </a:cxn>
              </a:cxnLst>
              <a:rect l="0" t="0" r="r" b="b"/>
              <a:pathLst>
                <a:path w="96" h="135">
                  <a:moveTo>
                    <a:pt x="96" y="0"/>
                  </a:moveTo>
                  <a:lnTo>
                    <a:pt x="0" y="87"/>
                  </a:lnTo>
                  <a:lnTo>
                    <a:pt x="33" y="135"/>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54" name="Freeform 170"/>
            <p:cNvSpPr>
              <a:spLocks/>
            </p:cNvSpPr>
            <p:nvPr/>
          </p:nvSpPr>
          <p:spPr bwMode="gray">
            <a:xfrm>
              <a:off x="344" y="1665"/>
              <a:ext cx="96" cy="136"/>
            </a:xfrm>
            <a:custGeom>
              <a:avLst/>
              <a:gdLst/>
              <a:ahLst/>
              <a:cxnLst>
                <a:cxn ang="0">
                  <a:pos x="96" y="0"/>
                </a:cxn>
                <a:cxn ang="0">
                  <a:pos x="0" y="88"/>
                </a:cxn>
                <a:cxn ang="0">
                  <a:pos x="32" y="136"/>
                </a:cxn>
              </a:cxnLst>
              <a:rect l="0" t="0" r="r" b="b"/>
              <a:pathLst>
                <a:path w="96" h="136">
                  <a:moveTo>
                    <a:pt x="96" y="0"/>
                  </a:moveTo>
                  <a:lnTo>
                    <a:pt x="0" y="88"/>
                  </a:lnTo>
                  <a:lnTo>
                    <a:pt x="32" y="136"/>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55" name="Freeform 171"/>
            <p:cNvSpPr>
              <a:spLocks/>
            </p:cNvSpPr>
            <p:nvPr/>
          </p:nvSpPr>
          <p:spPr bwMode="gray">
            <a:xfrm>
              <a:off x="472" y="1657"/>
              <a:ext cx="81" cy="127"/>
            </a:xfrm>
            <a:custGeom>
              <a:avLst/>
              <a:gdLst/>
              <a:ahLst/>
              <a:cxnLst>
                <a:cxn ang="0">
                  <a:pos x="0" y="0"/>
                </a:cxn>
                <a:cxn ang="0">
                  <a:pos x="33" y="127"/>
                </a:cxn>
                <a:cxn ang="0">
                  <a:pos x="81" y="119"/>
                </a:cxn>
              </a:cxnLst>
              <a:rect l="0" t="0" r="r" b="b"/>
              <a:pathLst>
                <a:path w="81" h="127">
                  <a:moveTo>
                    <a:pt x="0" y="0"/>
                  </a:moveTo>
                  <a:lnTo>
                    <a:pt x="33" y="127"/>
                  </a:lnTo>
                  <a:lnTo>
                    <a:pt x="81" y="119"/>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56" name="Freeform 172"/>
            <p:cNvSpPr>
              <a:spLocks/>
            </p:cNvSpPr>
            <p:nvPr/>
          </p:nvSpPr>
          <p:spPr bwMode="gray">
            <a:xfrm>
              <a:off x="480" y="1665"/>
              <a:ext cx="81" cy="127"/>
            </a:xfrm>
            <a:custGeom>
              <a:avLst/>
              <a:gdLst/>
              <a:ahLst/>
              <a:cxnLst>
                <a:cxn ang="0">
                  <a:pos x="0" y="0"/>
                </a:cxn>
                <a:cxn ang="0">
                  <a:pos x="33" y="127"/>
                </a:cxn>
                <a:cxn ang="0">
                  <a:pos x="81" y="119"/>
                </a:cxn>
              </a:cxnLst>
              <a:rect l="0" t="0" r="r" b="b"/>
              <a:pathLst>
                <a:path w="81" h="127">
                  <a:moveTo>
                    <a:pt x="0" y="0"/>
                  </a:moveTo>
                  <a:lnTo>
                    <a:pt x="33" y="127"/>
                  </a:lnTo>
                  <a:lnTo>
                    <a:pt x="81" y="119"/>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57" name="Oval 173"/>
            <p:cNvSpPr>
              <a:spLocks noChangeArrowheads="1"/>
            </p:cNvSpPr>
            <p:nvPr/>
          </p:nvSpPr>
          <p:spPr bwMode="gray">
            <a:xfrm>
              <a:off x="392" y="1561"/>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58" name="Oval 174"/>
            <p:cNvSpPr>
              <a:spLocks noChangeArrowheads="1"/>
            </p:cNvSpPr>
            <p:nvPr/>
          </p:nvSpPr>
          <p:spPr bwMode="gray">
            <a:xfrm>
              <a:off x="399" y="1569"/>
              <a:ext cx="154"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59" name="Oval 175"/>
            <p:cNvSpPr>
              <a:spLocks noChangeArrowheads="1"/>
            </p:cNvSpPr>
            <p:nvPr/>
          </p:nvSpPr>
          <p:spPr bwMode="gray">
            <a:xfrm>
              <a:off x="417" y="1455"/>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60" name="Oval 176"/>
            <p:cNvSpPr>
              <a:spLocks noChangeArrowheads="1"/>
            </p:cNvSpPr>
            <p:nvPr/>
          </p:nvSpPr>
          <p:spPr bwMode="gray">
            <a:xfrm>
              <a:off x="424" y="1465"/>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61" name="Line 177"/>
            <p:cNvSpPr>
              <a:spLocks noChangeShapeType="1"/>
            </p:cNvSpPr>
            <p:nvPr/>
          </p:nvSpPr>
          <p:spPr bwMode="gray">
            <a:xfrm>
              <a:off x="536" y="1640"/>
              <a:ext cx="217" cy="40"/>
            </a:xfrm>
            <a:prstGeom prst="line">
              <a:avLst/>
            </a:prstGeom>
            <a:noFill/>
            <a:ln w="63500">
              <a:solidFill>
                <a:srgbClr val="000000"/>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962" name="Line 178"/>
            <p:cNvSpPr>
              <a:spLocks noChangeShapeType="1"/>
            </p:cNvSpPr>
            <p:nvPr/>
          </p:nvSpPr>
          <p:spPr bwMode="gray">
            <a:xfrm>
              <a:off x="543" y="1647"/>
              <a:ext cx="217" cy="41"/>
            </a:xfrm>
            <a:prstGeom prst="line">
              <a:avLst/>
            </a:prstGeom>
            <a:noFill/>
            <a:ln w="39688">
              <a:solidFill>
                <a:srgbClr val="8F5B1A"/>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963" name="Freeform 179"/>
            <p:cNvSpPr>
              <a:spLocks/>
            </p:cNvSpPr>
            <p:nvPr/>
          </p:nvSpPr>
          <p:spPr bwMode="gray">
            <a:xfrm>
              <a:off x="336" y="1657"/>
              <a:ext cx="96" cy="135"/>
            </a:xfrm>
            <a:custGeom>
              <a:avLst/>
              <a:gdLst/>
              <a:ahLst/>
              <a:cxnLst>
                <a:cxn ang="0">
                  <a:pos x="96" y="0"/>
                </a:cxn>
                <a:cxn ang="0">
                  <a:pos x="0" y="87"/>
                </a:cxn>
                <a:cxn ang="0">
                  <a:pos x="33" y="135"/>
                </a:cxn>
              </a:cxnLst>
              <a:rect l="0" t="0" r="r" b="b"/>
              <a:pathLst>
                <a:path w="96" h="135">
                  <a:moveTo>
                    <a:pt x="96" y="0"/>
                  </a:moveTo>
                  <a:lnTo>
                    <a:pt x="0" y="87"/>
                  </a:lnTo>
                  <a:lnTo>
                    <a:pt x="33" y="135"/>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64" name="Freeform 180"/>
            <p:cNvSpPr>
              <a:spLocks/>
            </p:cNvSpPr>
            <p:nvPr/>
          </p:nvSpPr>
          <p:spPr bwMode="gray">
            <a:xfrm>
              <a:off x="344" y="1665"/>
              <a:ext cx="96" cy="136"/>
            </a:xfrm>
            <a:custGeom>
              <a:avLst/>
              <a:gdLst/>
              <a:ahLst/>
              <a:cxnLst>
                <a:cxn ang="0">
                  <a:pos x="96" y="0"/>
                </a:cxn>
                <a:cxn ang="0">
                  <a:pos x="0" y="88"/>
                </a:cxn>
                <a:cxn ang="0">
                  <a:pos x="32" y="136"/>
                </a:cxn>
              </a:cxnLst>
              <a:rect l="0" t="0" r="r" b="b"/>
              <a:pathLst>
                <a:path w="96" h="136">
                  <a:moveTo>
                    <a:pt x="96" y="0"/>
                  </a:moveTo>
                  <a:lnTo>
                    <a:pt x="0" y="88"/>
                  </a:lnTo>
                  <a:lnTo>
                    <a:pt x="32" y="136"/>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65" name="Freeform 181"/>
            <p:cNvSpPr>
              <a:spLocks/>
            </p:cNvSpPr>
            <p:nvPr/>
          </p:nvSpPr>
          <p:spPr bwMode="gray">
            <a:xfrm>
              <a:off x="472" y="1657"/>
              <a:ext cx="81" cy="127"/>
            </a:xfrm>
            <a:custGeom>
              <a:avLst/>
              <a:gdLst/>
              <a:ahLst/>
              <a:cxnLst>
                <a:cxn ang="0">
                  <a:pos x="0" y="0"/>
                </a:cxn>
                <a:cxn ang="0">
                  <a:pos x="33" y="127"/>
                </a:cxn>
                <a:cxn ang="0">
                  <a:pos x="81" y="119"/>
                </a:cxn>
              </a:cxnLst>
              <a:rect l="0" t="0" r="r" b="b"/>
              <a:pathLst>
                <a:path w="81" h="127">
                  <a:moveTo>
                    <a:pt x="0" y="0"/>
                  </a:moveTo>
                  <a:lnTo>
                    <a:pt x="33" y="127"/>
                  </a:lnTo>
                  <a:lnTo>
                    <a:pt x="81" y="119"/>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66" name="Freeform 182"/>
            <p:cNvSpPr>
              <a:spLocks/>
            </p:cNvSpPr>
            <p:nvPr/>
          </p:nvSpPr>
          <p:spPr bwMode="gray">
            <a:xfrm>
              <a:off x="480" y="1665"/>
              <a:ext cx="81" cy="127"/>
            </a:xfrm>
            <a:custGeom>
              <a:avLst/>
              <a:gdLst/>
              <a:ahLst/>
              <a:cxnLst>
                <a:cxn ang="0">
                  <a:pos x="0" y="0"/>
                </a:cxn>
                <a:cxn ang="0">
                  <a:pos x="33" y="127"/>
                </a:cxn>
                <a:cxn ang="0">
                  <a:pos x="81" y="119"/>
                </a:cxn>
              </a:cxnLst>
              <a:rect l="0" t="0" r="r" b="b"/>
              <a:pathLst>
                <a:path w="81" h="127">
                  <a:moveTo>
                    <a:pt x="0" y="0"/>
                  </a:moveTo>
                  <a:lnTo>
                    <a:pt x="33" y="127"/>
                  </a:lnTo>
                  <a:lnTo>
                    <a:pt x="81" y="119"/>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67" name="Oval 183"/>
            <p:cNvSpPr>
              <a:spLocks noChangeArrowheads="1"/>
            </p:cNvSpPr>
            <p:nvPr/>
          </p:nvSpPr>
          <p:spPr bwMode="gray">
            <a:xfrm>
              <a:off x="392" y="1561"/>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68" name="Oval 184"/>
            <p:cNvSpPr>
              <a:spLocks noChangeArrowheads="1"/>
            </p:cNvSpPr>
            <p:nvPr/>
          </p:nvSpPr>
          <p:spPr bwMode="gray">
            <a:xfrm>
              <a:off x="399" y="1569"/>
              <a:ext cx="154"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69" name="Oval 185"/>
            <p:cNvSpPr>
              <a:spLocks noChangeArrowheads="1"/>
            </p:cNvSpPr>
            <p:nvPr/>
          </p:nvSpPr>
          <p:spPr bwMode="gray">
            <a:xfrm>
              <a:off x="417" y="1455"/>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70" name="Oval 186"/>
            <p:cNvSpPr>
              <a:spLocks noChangeArrowheads="1"/>
            </p:cNvSpPr>
            <p:nvPr/>
          </p:nvSpPr>
          <p:spPr bwMode="gray">
            <a:xfrm>
              <a:off x="424" y="1465"/>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10" name="Group 187"/>
          <p:cNvGrpSpPr>
            <a:grpSpLocks/>
          </p:cNvGrpSpPr>
          <p:nvPr/>
        </p:nvGrpSpPr>
        <p:grpSpPr bwMode="auto">
          <a:xfrm>
            <a:off x="785813" y="1765300"/>
            <a:ext cx="598487" cy="584200"/>
            <a:chOff x="495" y="1112"/>
            <a:chExt cx="377" cy="368"/>
          </a:xfrm>
        </p:grpSpPr>
        <p:sp>
          <p:nvSpPr>
            <p:cNvPr id="374972" name="Oval 188"/>
            <p:cNvSpPr>
              <a:spLocks noChangeArrowheads="1"/>
            </p:cNvSpPr>
            <p:nvPr/>
          </p:nvSpPr>
          <p:spPr bwMode="gray">
            <a:xfrm>
              <a:off x="601" y="1177"/>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73" name="Oval 189"/>
            <p:cNvSpPr>
              <a:spLocks noChangeArrowheads="1"/>
            </p:cNvSpPr>
            <p:nvPr/>
          </p:nvSpPr>
          <p:spPr bwMode="gray">
            <a:xfrm>
              <a:off x="609" y="1192"/>
              <a:ext cx="151"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74" name="Oval 190"/>
            <p:cNvSpPr>
              <a:spLocks noChangeArrowheads="1"/>
            </p:cNvSpPr>
            <p:nvPr/>
          </p:nvSpPr>
          <p:spPr bwMode="gray">
            <a:xfrm>
              <a:off x="680" y="1112"/>
              <a:ext cx="176" cy="176"/>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75" name="Oval 191"/>
            <p:cNvSpPr>
              <a:spLocks noChangeArrowheads="1"/>
            </p:cNvSpPr>
            <p:nvPr/>
          </p:nvSpPr>
          <p:spPr bwMode="gray">
            <a:xfrm>
              <a:off x="687" y="1119"/>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76" name="Freeform 192"/>
            <p:cNvSpPr>
              <a:spLocks/>
            </p:cNvSpPr>
            <p:nvPr/>
          </p:nvSpPr>
          <p:spPr bwMode="gray">
            <a:xfrm>
              <a:off x="495" y="1248"/>
              <a:ext cx="137" cy="63"/>
            </a:xfrm>
            <a:custGeom>
              <a:avLst/>
              <a:gdLst/>
              <a:ahLst/>
              <a:cxnLst>
                <a:cxn ang="0">
                  <a:pos x="137" y="0"/>
                </a:cxn>
                <a:cxn ang="0">
                  <a:pos x="10" y="15"/>
                </a:cxn>
                <a:cxn ang="0">
                  <a:pos x="0" y="63"/>
                </a:cxn>
              </a:cxnLst>
              <a:rect l="0" t="0" r="r" b="b"/>
              <a:pathLst>
                <a:path w="137" h="63">
                  <a:moveTo>
                    <a:pt x="137" y="0"/>
                  </a:moveTo>
                  <a:lnTo>
                    <a:pt x="10" y="15"/>
                  </a:lnTo>
                  <a:lnTo>
                    <a:pt x="0" y="63"/>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77" name="Freeform 193"/>
            <p:cNvSpPr>
              <a:spLocks/>
            </p:cNvSpPr>
            <p:nvPr/>
          </p:nvSpPr>
          <p:spPr bwMode="gray">
            <a:xfrm>
              <a:off x="505" y="1256"/>
              <a:ext cx="134" cy="65"/>
            </a:xfrm>
            <a:custGeom>
              <a:avLst/>
              <a:gdLst/>
              <a:ahLst/>
              <a:cxnLst>
                <a:cxn ang="0">
                  <a:pos x="134" y="0"/>
                </a:cxn>
                <a:cxn ang="0">
                  <a:pos x="8" y="17"/>
                </a:cxn>
                <a:cxn ang="0">
                  <a:pos x="0" y="65"/>
                </a:cxn>
              </a:cxnLst>
              <a:rect l="0" t="0" r="r" b="b"/>
              <a:pathLst>
                <a:path w="134" h="65">
                  <a:moveTo>
                    <a:pt x="134" y="0"/>
                  </a:moveTo>
                  <a:lnTo>
                    <a:pt x="8" y="17"/>
                  </a:lnTo>
                  <a:lnTo>
                    <a:pt x="0" y="65"/>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78" name="Freeform 194"/>
            <p:cNvSpPr>
              <a:spLocks/>
            </p:cNvSpPr>
            <p:nvPr/>
          </p:nvSpPr>
          <p:spPr bwMode="gray">
            <a:xfrm>
              <a:off x="609" y="1273"/>
              <a:ext cx="55" cy="152"/>
            </a:xfrm>
            <a:custGeom>
              <a:avLst/>
              <a:gdLst/>
              <a:ahLst/>
              <a:cxnLst>
                <a:cxn ang="0">
                  <a:pos x="55" y="0"/>
                </a:cxn>
                <a:cxn ang="0">
                  <a:pos x="0" y="119"/>
                </a:cxn>
                <a:cxn ang="0">
                  <a:pos x="40" y="152"/>
                </a:cxn>
              </a:cxnLst>
              <a:rect l="0" t="0" r="r" b="b"/>
              <a:pathLst>
                <a:path w="55" h="152">
                  <a:moveTo>
                    <a:pt x="55" y="0"/>
                  </a:moveTo>
                  <a:lnTo>
                    <a:pt x="0" y="119"/>
                  </a:lnTo>
                  <a:lnTo>
                    <a:pt x="40" y="152"/>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79" name="Freeform 195"/>
            <p:cNvSpPr>
              <a:spLocks/>
            </p:cNvSpPr>
            <p:nvPr/>
          </p:nvSpPr>
          <p:spPr bwMode="gray">
            <a:xfrm>
              <a:off x="616" y="1281"/>
              <a:ext cx="56" cy="151"/>
            </a:xfrm>
            <a:custGeom>
              <a:avLst/>
              <a:gdLst/>
              <a:ahLst/>
              <a:cxnLst>
                <a:cxn ang="0">
                  <a:pos x="56" y="0"/>
                </a:cxn>
                <a:cxn ang="0">
                  <a:pos x="0" y="119"/>
                </a:cxn>
                <a:cxn ang="0">
                  <a:pos x="41" y="151"/>
                </a:cxn>
              </a:cxnLst>
              <a:rect l="0" t="0" r="r" b="b"/>
              <a:pathLst>
                <a:path w="56" h="151">
                  <a:moveTo>
                    <a:pt x="56" y="0"/>
                  </a:moveTo>
                  <a:lnTo>
                    <a:pt x="0" y="119"/>
                  </a:lnTo>
                  <a:lnTo>
                    <a:pt x="41" y="151"/>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80" name="Oval 196"/>
            <p:cNvSpPr>
              <a:spLocks noChangeArrowheads="1"/>
            </p:cNvSpPr>
            <p:nvPr/>
          </p:nvSpPr>
          <p:spPr bwMode="gray">
            <a:xfrm>
              <a:off x="601" y="1177"/>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81" name="Oval 197"/>
            <p:cNvSpPr>
              <a:spLocks noChangeArrowheads="1"/>
            </p:cNvSpPr>
            <p:nvPr/>
          </p:nvSpPr>
          <p:spPr bwMode="gray">
            <a:xfrm>
              <a:off x="609" y="1192"/>
              <a:ext cx="151"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82" name="Oval 198"/>
            <p:cNvSpPr>
              <a:spLocks noChangeArrowheads="1"/>
            </p:cNvSpPr>
            <p:nvPr/>
          </p:nvSpPr>
          <p:spPr bwMode="gray">
            <a:xfrm>
              <a:off x="680" y="1112"/>
              <a:ext cx="176" cy="176"/>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83" name="Oval 199"/>
            <p:cNvSpPr>
              <a:spLocks noChangeArrowheads="1"/>
            </p:cNvSpPr>
            <p:nvPr/>
          </p:nvSpPr>
          <p:spPr bwMode="gray">
            <a:xfrm>
              <a:off x="687" y="1119"/>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84" name="Line 200"/>
            <p:cNvSpPr>
              <a:spLocks noChangeShapeType="1"/>
            </p:cNvSpPr>
            <p:nvPr/>
          </p:nvSpPr>
          <p:spPr bwMode="gray">
            <a:xfrm>
              <a:off x="720" y="1304"/>
              <a:ext cx="144" cy="169"/>
            </a:xfrm>
            <a:prstGeom prst="line">
              <a:avLst/>
            </a:prstGeom>
            <a:noFill/>
            <a:ln w="63500">
              <a:solidFill>
                <a:srgbClr val="000000"/>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985" name="Line 201"/>
            <p:cNvSpPr>
              <a:spLocks noChangeShapeType="1"/>
            </p:cNvSpPr>
            <p:nvPr/>
          </p:nvSpPr>
          <p:spPr bwMode="gray">
            <a:xfrm>
              <a:off x="728" y="1311"/>
              <a:ext cx="144" cy="169"/>
            </a:xfrm>
            <a:prstGeom prst="line">
              <a:avLst/>
            </a:prstGeom>
            <a:noFill/>
            <a:ln w="39688">
              <a:solidFill>
                <a:srgbClr val="8F5B1A"/>
              </a:solidFill>
              <a:round/>
              <a:headEnd/>
              <a:tailEnd/>
            </a:ln>
          </p:spPr>
          <p:txBody>
            <a:bodyPr/>
            <a:lstStyle/>
            <a:p>
              <a:pPr>
                <a:defRPr/>
              </a:pPr>
              <a:endParaRPr lang="en-US">
                <a:effectLst>
                  <a:outerShdw blurRad="38100" dist="38100" dir="2700000" algn="tl">
                    <a:srgbClr val="000000">
                      <a:alpha val="43137"/>
                    </a:srgbClr>
                  </a:outerShdw>
                </a:effectLst>
                <a:ea typeface="+mn-ea"/>
              </a:endParaRPr>
            </a:p>
          </p:txBody>
        </p:sp>
        <p:sp>
          <p:nvSpPr>
            <p:cNvPr id="374986" name="Freeform 202"/>
            <p:cNvSpPr>
              <a:spLocks/>
            </p:cNvSpPr>
            <p:nvPr/>
          </p:nvSpPr>
          <p:spPr bwMode="gray">
            <a:xfrm>
              <a:off x="495" y="1248"/>
              <a:ext cx="137" cy="63"/>
            </a:xfrm>
            <a:custGeom>
              <a:avLst/>
              <a:gdLst/>
              <a:ahLst/>
              <a:cxnLst>
                <a:cxn ang="0">
                  <a:pos x="137" y="0"/>
                </a:cxn>
                <a:cxn ang="0">
                  <a:pos x="10" y="15"/>
                </a:cxn>
                <a:cxn ang="0">
                  <a:pos x="0" y="63"/>
                </a:cxn>
              </a:cxnLst>
              <a:rect l="0" t="0" r="r" b="b"/>
              <a:pathLst>
                <a:path w="137" h="63">
                  <a:moveTo>
                    <a:pt x="137" y="0"/>
                  </a:moveTo>
                  <a:lnTo>
                    <a:pt x="10" y="15"/>
                  </a:lnTo>
                  <a:lnTo>
                    <a:pt x="0" y="63"/>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87" name="Freeform 203"/>
            <p:cNvSpPr>
              <a:spLocks/>
            </p:cNvSpPr>
            <p:nvPr/>
          </p:nvSpPr>
          <p:spPr bwMode="gray">
            <a:xfrm>
              <a:off x="505" y="1256"/>
              <a:ext cx="134" cy="65"/>
            </a:xfrm>
            <a:custGeom>
              <a:avLst/>
              <a:gdLst/>
              <a:ahLst/>
              <a:cxnLst>
                <a:cxn ang="0">
                  <a:pos x="134" y="0"/>
                </a:cxn>
                <a:cxn ang="0">
                  <a:pos x="8" y="17"/>
                </a:cxn>
                <a:cxn ang="0">
                  <a:pos x="0" y="65"/>
                </a:cxn>
              </a:cxnLst>
              <a:rect l="0" t="0" r="r" b="b"/>
              <a:pathLst>
                <a:path w="134" h="65">
                  <a:moveTo>
                    <a:pt x="134" y="0"/>
                  </a:moveTo>
                  <a:lnTo>
                    <a:pt x="8" y="17"/>
                  </a:lnTo>
                  <a:lnTo>
                    <a:pt x="0" y="65"/>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88" name="Freeform 204"/>
            <p:cNvSpPr>
              <a:spLocks/>
            </p:cNvSpPr>
            <p:nvPr/>
          </p:nvSpPr>
          <p:spPr bwMode="gray">
            <a:xfrm>
              <a:off x="609" y="1273"/>
              <a:ext cx="55" cy="152"/>
            </a:xfrm>
            <a:custGeom>
              <a:avLst/>
              <a:gdLst/>
              <a:ahLst/>
              <a:cxnLst>
                <a:cxn ang="0">
                  <a:pos x="55" y="0"/>
                </a:cxn>
                <a:cxn ang="0">
                  <a:pos x="0" y="119"/>
                </a:cxn>
                <a:cxn ang="0">
                  <a:pos x="40" y="152"/>
                </a:cxn>
              </a:cxnLst>
              <a:rect l="0" t="0" r="r" b="b"/>
              <a:pathLst>
                <a:path w="55" h="152">
                  <a:moveTo>
                    <a:pt x="55" y="0"/>
                  </a:moveTo>
                  <a:lnTo>
                    <a:pt x="0" y="119"/>
                  </a:lnTo>
                  <a:lnTo>
                    <a:pt x="40" y="152"/>
                  </a:lnTo>
                </a:path>
              </a:pathLst>
            </a:custGeom>
            <a:noFill/>
            <a:ln w="52388">
              <a:solidFill>
                <a:srgbClr val="000000"/>
              </a:solidFill>
              <a:prstDash val="solid"/>
              <a:round/>
              <a:headEnd/>
              <a:tailEnd/>
            </a:ln>
          </p:spPr>
          <p:txBody>
            <a:bodyPr/>
            <a:lstStyle/>
            <a:p>
              <a:endParaRPr lang="es-ES">
                <a:effectLst>
                  <a:outerShdw blurRad="38100" dist="38100" dir="2700000" algn="tl">
                    <a:srgbClr val="000000"/>
                  </a:outerShdw>
                </a:effectLst>
              </a:endParaRPr>
            </a:p>
          </p:txBody>
        </p:sp>
        <p:sp>
          <p:nvSpPr>
            <p:cNvPr id="374989" name="Freeform 205"/>
            <p:cNvSpPr>
              <a:spLocks/>
            </p:cNvSpPr>
            <p:nvPr/>
          </p:nvSpPr>
          <p:spPr bwMode="gray">
            <a:xfrm>
              <a:off x="616" y="1281"/>
              <a:ext cx="56" cy="151"/>
            </a:xfrm>
            <a:custGeom>
              <a:avLst/>
              <a:gdLst/>
              <a:ahLst/>
              <a:cxnLst>
                <a:cxn ang="0">
                  <a:pos x="56" y="0"/>
                </a:cxn>
                <a:cxn ang="0">
                  <a:pos x="0" y="119"/>
                </a:cxn>
                <a:cxn ang="0">
                  <a:pos x="41" y="151"/>
                </a:cxn>
              </a:cxnLst>
              <a:rect l="0" t="0" r="r" b="b"/>
              <a:pathLst>
                <a:path w="56" h="151">
                  <a:moveTo>
                    <a:pt x="56" y="0"/>
                  </a:moveTo>
                  <a:lnTo>
                    <a:pt x="0" y="119"/>
                  </a:lnTo>
                  <a:lnTo>
                    <a:pt x="41" y="151"/>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4990" name="Oval 206"/>
            <p:cNvSpPr>
              <a:spLocks noChangeArrowheads="1"/>
            </p:cNvSpPr>
            <p:nvPr/>
          </p:nvSpPr>
          <p:spPr bwMode="gray">
            <a:xfrm>
              <a:off x="601" y="1177"/>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91" name="Oval 207"/>
            <p:cNvSpPr>
              <a:spLocks noChangeArrowheads="1"/>
            </p:cNvSpPr>
            <p:nvPr/>
          </p:nvSpPr>
          <p:spPr bwMode="gray">
            <a:xfrm>
              <a:off x="609" y="1192"/>
              <a:ext cx="151"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4992" name="Oval 208"/>
            <p:cNvSpPr>
              <a:spLocks noChangeArrowheads="1"/>
            </p:cNvSpPr>
            <p:nvPr/>
          </p:nvSpPr>
          <p:spPr bwMode="gray">
            <a:xfrm>
              <a:off x="680" y="1112"/>
              <a:ext cx="176" cy="176"/>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4993" name="Oval 209"/>
            <p:cNvSpPr>
              <a:spLocks noChangeArrowheads="1"/>
            </p:cNvSpPr>
            <p:nvPr/>
          </p:nvSpPr>
          <p:spPr bwMode="gray">
            <a:xfrm>
              <a:off x="687" y="1119"/>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11" name="Group 210"/>
          <p:cNvGrpSpPr>
            <a:grpSpLocks/>
          </p:cNvGrpSpPr>
          <p:nvPr/>
        </p:nvGrpSpPr>
        <p:grpSpPr bwMode="auto">
          <a:xfrm>
            <a:off x="1423988" y="2374900"/>
            <a:ext cx="660400" cy="814388"/>
            <a:chOff x="897" y="1496"/>
            <a:chExt cx="416" cy="513"/>
          </a:xfrm>
        </p:grpSpPr>
        <p:sp>
          <p:nvSpPr>
            <p:cNvPr id="374995" name="Arc 211"/>
            <p:cNvSpPr>
              <a:spLocks/>
            </p:cNvSpPr>
            <p:nvPr/>
          </p:nvSpPr>
          <p:spPr bwMode="gray">
            <a:xfrm>
              <a:off x="1105" y="1496"/>
              <a:ext cx="207" cy="201"/>
            </a:xfrm>
            <a:custGeom>
              <a:avLst/>
              <a:gdLst>
                <a:gd name="G0" fmla="+- 0 0 0"/>
                <a:gd name="G1" fmla="+- 20792 0 0"/>
                <a:gd name="G2" fmla="+- 21600 0 0"/>
                <a:gd name="T0" fmla="*/ 5850 w 21599"/>
                <a:gd name="T1" fmla="*/ 0 h 20792"/>
                <a:gd name="T2" fmla="*/ 21599 w 21599"/>
                <a:gd name="T3" fmla="*/ 20688 h 20792"/>
                <a:gd name="T4" fmla="*/ 0 w 21599"/>
                <a:gd name="T5" fmla="*/ 20792 h 20792"/>
              </a:gdLst>
              <a:ahLst/>
              <a:cxnLst>
                <a:cxn ang="0">
                  <a:pos x="T0" y="T1"/>
                </a:cxn>
                <a:cxn ang="0">
                  <a:pos x="T2" y="T3"/>
                </a:cxn>
                <a:cxn ang="0">
                  <a:pos x="T4" y="T5"/>
                </a:cxn>
              </a:cxnLst>
              <a:rect l="0" t="0" r="r" b="b"/>
              <a:pathLst>
                <a:path w="21599" h="20792" fill="none" extrusionOk="0">
                  <a:moveTo>
                    <a:pt x="5850" y="-1"/>
                  </a:moveTo>
                  <a:cubicBezTo>
                    <a:pt x="15127" y="2609"/>
                    <a:pt x="21553" y="11050"/>
                    <a:pt x="21599" y="20687"/>
                  </a:cubicBezTo>
                </a:path>
                <a:path w="21599" h="20792" stroke="0" extrusionOk="0">
                  <a:moveTo>
                    <a:pt x="5850" y="-1"/>
                  </a:moveTo>
                  <a:cubicBezTo>
                    <a:pt x="15127" y="2609"/>
                    <a:pt x="21553" y="11050"/>
                    <a:pt x="21599" y="20687"/>
                  </a:cubicBezTo>
                  <a:lnTo>
                    <a:pt x="0" y="20792"/>
                  </a:lnTo>
                  <a:close/>
                </a:path>
              </a:pathLst>
            </a:custGeom>
            <a:noFill/>
            <a:ln w="115888">
              <a:solidFill>
                <a:srgbClr val="000000"/>
              </a:solidFill>
              <a:round/>
              <a:headEnd/>
              <a:tailEnd/>
            </a:ln>
          </p:spPr>
          <p:txBody>
            <a:bodyPr/>
            <a:lstStyle/>
            <a:p>
              <a:endParaRPr lang="es-ES">
                <a:effectLst>
                  <a:outerShdw blurRad="38100" dist="38100" dir="2700000" algn="tl">
                    <a:srgbClr val="000000"/>
                  </a:outerShdw>
                </a:effectLst>
              </a:endParaRPr>
            </a:p>
          </p:txBody>
        </p:sp>
        <p:sp>
          <p:nvSpPr>
            <p:cNvPr id="374996" name="Arc 212"/>
            <p:cNvSpPr>
              <a:spLocks/>
            </p:cNvSpPr>
            <p:nvPr/>
          </p:nvSpPr>
          <p:spPr bwMode="gray">
            <a:xfrm>
              <a:off x="1104" y="1511"/>
              <a:ext cx="192" cy="185"/>
            </a:xfrm>
            <a:custGeom>
              <a:avLst/>
              <a:gdLst>
                <a:gd name="G0" fmla="+- 0 0 0"/>
                <a:gd name="G1" fmla="+- 20790 0 0"/>
                <a:gd name="G2" fmla="+- 21600 0 0"/>
                <a:gd name="T0" fmla="*/ 5858 w 21599"/>
                <a:gd name="T1" fmla="*/ 0 h 20790"/>
                <a:gd name="T2" fmla="*/ 21599 w 21599"/>
                <a:gd name="T3" fmla="*/ 20678 h 20790"/>
                <a:gd name="T4" fmla="*/ 0 w 21599"/>
                <a:gd name="T5" fmla="*/ 20790 h 20790"/>
              </a:gdLst>
              <a:ahLst/>
              <a:cxnLst>
                <a:cxn ang="0">
                  <a:pos x="T0" y="T1"/>
                </a:cxn>
                <a:cxn ang="0">
                  <a:pos x="T2" y="T3"/>
                </a:cxn>
                <a:cxn ang="0">
                  <a:pos x="T4" y="T5"/>
                </a:cxn>
              </a:cxnLst>
              <a:rect l="0" t="0" r="r" b="b"/>
              <a:pathLst>
                <a:path w="21599" h="20790" fill="none" extrusionOk="0">
                  <a:moveTo>
                    <a:pt x="5858" y="-1"/>
                  </a:moveTo>
                  <a:cubicBezTo>
                    <a:pt x="15128" y="2611"/>
                    <a:pt x="21549" y="11046"/>
                    <a:pt x="21599" y="20677"/>
                  </a:cubicBezTo>
                </a:path>
                <a:path w="21599" h="20790" stroke="0" extrusionOk="0">
                  <a:moveTo>
                    <a:pt x="5858" y="-1"/>
                  </a:moveTo>
                  <a:cubicBezTo>
                    <a:pt x="15128" y="2611"/>
                    <a:pt x="21549" y="11046"/>
                    <a:pt x="21599" y="20677"/>
                  </a:cubicBezTo>
                  <a:lnTo>
                    <a:pt x="0" y="20790"/>
                  </a:lnTo>
                  <a:close/>
                </a:path>
              </a:pathLst>
            </a:custGeom>
            <a:noFill/>
            <a:ln w="52388">
              <a:solidFill>
                <a:srgbClr val="2AC0FF"/>
              </a:solidFill>
              <a:round/>
              <a:headEnd/>
              <a:tailEnd/>
            </a:ln>
          </p:spPr>
          <p:txBody>
            <a:bodyPr/>
            <a:lstStyle/>
            <a:p>
              <a:endParaRPr lang="es-ES">
                <a:effectLst>
                  <a:outerShdw blurRad="38100" dist="38100" dir="2700000" algn="tl">
                    <a:srgbClr val="000000"/>
                  </a:outerShdw>
                </a:effectLst>
              </a:endParaRPr>
            </a:p>
          </p:txBody>
        </p:sp>
        <p:sp>
          <p:nvSpPr>
            <p:cNvPr id="374997" name="Arc 213"/>
            <p:cNvSpPr>
              <a:spLocks/>
            </p:cNvSpPr>
            <p:nvPr/>
          </p:nvSpPr>
          <p:spPr bwMode="gray">
            <a:xfrm>
              <a:off x="1105" y="1807"/>
              <a:ext cx="208" cy="202"/>
            </a:xfrm>
            <a:custGeom>
              <a:avLst/>
              <a:gdLst>
                <a:gd name="G0" fmla="+- 0 0 0"/>
                <a:gd name="G1" fmla="+- 104 0 0"/>
                <a:gd name="G2" fmla="+- 21600 0 0"/>
                <a:gd name="T0" fmla="*/ 21599 w 21600"/>
                <a:gd name="T1" fmla="*/ 0 h 20881"/>
                <a:gd name="T2" fmla="*/ 5904 w 21600"/>
                <a:gd name="T3" fmla="*/ 20881 h 20881"/>
                <a:gd name="T4" fmla="*/ 0 w 21600"/>
                <a:gd name="T5" fmla="*/ 104 h 20881"/>
              </a:gdLst>
              <a:ahLst/>
              <a:cxnLst>
                <a:cxn ang="0">
                  <a:pos x="T0" y="T1"/>
                </a:cxn>
                <a:cxn ang="0">
                  <a:pos x="T2" y="T3"/>
                </a:cxn>
                <a:cxn ang="0">
                  <a:pos x="T4" y="T5"/>
                </a:cxn>
              </a:cxnLst>
              <a:rect l="0" t="0" r="r" b="b"/>
              <a:pathLst>
                <a:path w="21600" h="20881" fill="none" extrusionOk="0">
                  <a:moveTo>
                    <a:pt x="21599" y="-1"/>
                  </a:moveTo>
                  <a:cubicBezTo>
                    <a:pt x="21599" y="34"/>
                    <a:pt x="21600" y="69"/>
                    <a:pt x="21600" y="104"/>
                  </a:cubicBezTo>
                  <a:cubicBezTo>
                    <a:pt x="21600" y="9759"/>
                    <a:pt x="15191" y="18242"/>
                    <a:pt x="5904" y="20881"/>
                  </a:cubicBezTo>
                </a:path>
                <a:path w="21600" h="20881" stroke="0" extrusionOk="0">
                  <a:moveTo>
                    <a:pt x="21599" y="-1"/>
                  </a:moveTo>
                  <a:cubicBezTo>
                    <a:pt x="21599" y="34"/>
                    <a:pt x="21600" y="69"/>
                    <a:pt x="21600" y="104"/>
                  </a:cubicBezTo>
                  <a:cubicBezTo>
                    <a:pt x="21600" y="9759"/>
                    <a:pt x="15191" y="18242"/>
                    <a:pt x="5904" y="20881"/>
                  </a:cubicBezTo>
                  <a:lnTo>
                    <a:pt x="0" y="104"/>
                  </a:lnTo>
                  <a:close/>
                </a:path>
              </a:pathLst>
            </a:custGeom>
            <a:noFill/>
            <a:ln w="115888">
              <a:solidFill>
                <a:srgbClr val="000000"/>
              </a:solidFill>
              <a:round/>
              <a:headEnd/>
              <a:tailEnd/>
            </a:ln>
          </p:spPr>
          <p:txBody>
            <a:bodyPr/>
            <a:lstStyle/>
            <a:p>
              <a:endParaRPr lang="es-ES">
                <a:effectLst>
                  <a:outerShdw blurRad="38100" dist="38100" dir="2700000" algn="tl">
                    <a:srgbClr val="000000"/>
                  </a:outerShdw>
                </a:effectLst>
              </a:endParaRPr>
            </a:p>
          </p:txBody>
        </p:sp>
        <p:sp>
          <p:nvSpPr>
            <p:cNvPr id="374998" name="Arc 214"/>
            <p:cNvSpPr>
              <a:spLocks/>
            </p:cNvSpPr>
            <p:nvPr/>
          </p:nvSpPr>
          <p:spPr bwMode="gray">
            <a:xfrm>
              <a:off x="1104" y="1809"/>
              <a:ext cx="192" cy="185"/>
            </a:xfrm>
            <a:custGeom>
              <a:avLst/>
              <a:gdLst>
                <a:gd name="G0" fmla="+- 0 0 0"/>
                <a:gd name="G1" fmla="+- 0 0 0"/>
                <a:gd name="G2" fmla="+- 21600 0 0"/>
                <a:gd name="T0" fmla="*/ 21600 w 21600"/>
                <a:gd name="T1" fmla="*/ 0 h 20785"/>
                <a:gd name="T2" fmla="*/ 5874 w 21600"/>
                <a:gd name="T3" fmla="*/ 20785 h 20785"/>
                <a:gd name="T4" fmla="*/ 0 w 21600"/>
                <a:gd name="T5" fmla="*/ 0 h 20785"/>
              </a:gdLst>
              <a:ahLst/>
              <a:cxnLst>
                <a:cxn ang="0">
                  <a:pos x="T0" y="T1"/>
                </a:cxn>
                <a:cxn ang="0">
                  <a:pos x="T2" y="T3"/>
                </a:cxn>
                <a:cxn ang="0">
                  <a:pos x="T4" y="T5"/>
                </a:cxn>
              </a:cxnLst>
              <a:rect l="0" t="0" r="r" b="b"/>
              <a:pathLst>
                <a:path w="21600" h="20785" fill="none" extrusionOk="0">
                  <a:moveTo>
                    <a:pt x="21600" y="0"/>
                  </a:moveTo>
                  <a:cubicBezTo>
                    <a:pt x="21600" y="9666"/>
                    <a:pt x="15176" y="18156"/>
                    <a:pt x="5874" y="20785"/>
                  </a:cubicBezTo>
                </a:path>
                <a:path w="21600" h="20785" stroke="0" extrusionOk="0">
                  <a:moveTo>
                    <a:pt x="21600" y="0"/>
                  </a:moveTo>
                  <a:cubicBezTo>
                    <a:pt x="21600" y="9666"/>
                    <a:pt x="15176" y="18156"/>
                    <a:pt x="5874" y="20785"/>
                  </a:cubicBezTo>
                  <a:lnTo>
                    <a:pt x="0" y="0"/>
                  </a:lnTo>
                  <a:close/>
                </a:path>
              </a:pathLst>
            </a:custGeom>
            <a:noFill/>
            <a:ln w="52388">
              <a:solidFill>
                <a:srgbClr val="2AC0FF"/>
              </a:solidFill>
              <a:round/>
              <a:headEnd/>
              <a:tailEnd/>
            </a:ln>
          </p:spPr>
          <p:txBody>
            <a:bodyPr/>
            <a:lstStyle/>
            <a:p>
              <a:endParaRPr lang="es-ES">
                <a:effectLst>
                  <a:outerShdw blurRad="38100" dist="38100" dir="2700000" algn="tl">
                    <a:srgbClr val="000000"/>
                  </a:outerShdw>
                </a:effectLst>
              </a:endParaRPr>
            </a:p>
          </p:txBody>
        </p:sp>
        <p:sp>
          <p:nvSpPr>
            <p:cNvPr id="374999" name="Arc 215"/>
            <p:cNvSpPr>
              <a:spLocks/>
            </p:cNvSpPr>
            <p:nvPr/>
          </p:nvSpPr>
          <p:spPr bwMode="gray">
            <a:xfrm>
              <a:off x="897" y="1807"/>
              <a:ext cx="216" cy="201"/>
            </a:xfrm>
            <a:custGeom>
              <a:avLst/>
              <a:gdLst>
                <a:gd name="G0" fmla="+- 21600 0 0"/>
                <a:gd name="G1" fmla="+- 103 0 0"/>
                <a:gd name="G2" fmla="+- 21600 0 0"/>
                <a:gd name="T0" fmla="*/ 15657 w 21600"/>
                <a:gd name="T1" fmla="*/ 20869 h 20869"/>
                <a:gd name="T2" fmla="*/ 1 w 21600"/>
                <a:gd name="T3" fmla="*/ 0 h 20869"/>
                <a:gd name="T4" fmla="*/ 21600 w 21600"/>
                <a:gd name="T5" fmla="*/ 103 h 20869"/>
              </a:gdLst>
              <a:ahLst/>
              <a:cxnLst>
                <a:cxn ang="0">
                  <a:pos x="T0" y="T1"/>
                </a:cxn>
                <a:cxn ang="0">
                  <a:pos x="T2" y="T3"/>
                </a:cxn>
                <a:cxn ang="0">
                  <a:pos x="T4" y="T5"/>
                </a:cxn>
              </a:cxnLst>
              <a:rect l="0" t="0" r="r" b="b"/>
              <a:pathLst>
                <a:path w="21600" h="20869" fill="none" extrusionOk="0">
                  <a:moveTo>
                    <a:pt x="15656" y="20869"/>
                  </a:moveTo>
                  <a:cubicBezTo>
                    <a:pt x="6388" y="18216"/>
                    <a:pt x="0" y="9743"/>
                    <a:pt x="0" y="103"/>
                  </a:cubicBezTo>
                  <a:cubicBezTo>
                    <a:pt x="0" y="68"/>
                    <a:pt x="0" y="34"/>
                    <a:pt x="0" y="-1"/>
                  </a:cubicBezTo>
                </a:path>
                <a:path w="21600" h="20869" stroke="0" extrusionOk="0">
                  <a:moveTo>
                    <a:pt x="15656" y="20869"/>
                  </a:moveTo>
                  <a:cubicBezTo>
                    <a:pt x="6388" y="18216"/>
                    <a:pt x="0" y="9743"/>
                    <a:pt x="0" y="103"/>
                  </a:cubicBezTo>
                  <a:cubicBezTo>
                    <a:pt x="0" y="68"/>
                    <a:pt x="0" y="34"/>
                    <a:pt x="0" y="-1"/>
                  </a:cubicBezTo>
                  <a:lnTo>
                    <a:pt x="21600" y="103"/>
                  </a:lnTo>
                  <a:close/>
                </a:path>
              </a:pathLst>
            </a:custGeom>
            <a:noFill/>
            <a:ln w="115888">
              <a:solidFill>
                <a:srgbClr val="000000"/>
              </a:solidFill>
              <a:round/>
              <a:headEnd/>
              <a:tailEnd/>
            </a:ln>
          </p:spPr>
          <p:txBody>
            <a:bodyPr/>
            <a:lstStyle/>
            <a:p>
              <a:endParaRPr lang="es-ES">
                <a:effectLst>
                  <a:outerShdw blurRad="38100" dist="38100" dir="2700000" algn="tl">
                    <a:srgbClr val="000000"/>
                  </a:outerShdw>
                </a:effectLst>
              </a:endParaRPr>
            </a:p>
          </p:txBody>
        </p:sp>
        <p:sp>
          <p:nvSpPr>
            <p:cNvPr id="375000" name="Arc 216"/>
            <p:cNvSpPr>
              <a:spLocks/>
            </p:cNvSpPr>
            <p:nvPr/>
          </p:nvSpPr>
          <p:spPr bwMode="gray">
            <a:xfrm>
              <a:off x="912" y="1809"/>
              <a:ext cx="192" cy="185"/>
            </a:xfrm>
            <a:custGeom>
              <a:avLst/>
              <a:gdLst>
                <a:gd name="G0" fmla="+- 21600 0 0"/>
                <a:gd name="G1" fmla="+- 0 0 0"/>
                <a:gd name="G2" fmla="+- 21600 0 0"/>
                <a:gd name="T0" fmla="*/ 15726 w 21600"/>
                <a:gd name="T1" fmla="*/ 20785 h 20785"/>
                <a:gd name="T2" fmla="*/ 0 w 21600"/>
                <a:gd name="T3" fmla="*/ 0 h 20785"/>
                <a:gd name="T4" fmla="*/ 21600 w 21600"/>
                <a:gd name="T5" fmla="*/ 0 h 20785"/>
              </a:gdLst>
              <a:ahLst/>
              <a:cxnLst>
                <a:cxn ang="0">
                  <a:pos x="T0" y="T1"/>
                </a:cxn>
                <a:cxn ang="0">
                  <a:pos x="T2" y="T3"/>
                </a:cxn>
                <a:cxn ang="0">
                  <a:pos x="T4" y="T5"/>
                </a:cxn>
              </a:cxnLst>
              <a:rect l="0" t="0" r="r" b="b"/>
              <a:pathLst>
                <a:path w="21600" h="20785" fill="none" extrusionOk="0">
                  <a:moveTo>
                    <a:pt x="15725" y="20785"/>
                  </a:moveTo>
                  <a:cubicBezTo>
                    <a:pt x="6423" y="18156"/>
                    <a:pt x="-1" y="9666"/>
                    <a:pt x="-1" y="-1"/>
                  </a:cubicBezTo>
                </a:path>
                <a:path w="21600" h="20785" stroke="0" extrusionOk="0">
                  <a:moveTo>
                    <a:pt x="15725" y="20785"/>
                  </a:moveTo>
                  <a:cubicBezTo>
                    <a:pt x="6423" y="18156"/>
                    <a:pt x="-1" y="9666"/>
                    <a:pt x="-1" y="-1"/>
                  </a:cubicBezTo>
                  <a:lnTo>
                    <a:pt x="21600" y="0"/>
                  </a:lnTo>
                  <a:close/>
                </a:path>
              </a:pathLst>
            </a:custGeom>
            <a:noFill/>
            <a:ln w="52388">
              <a:solidFill>
                <a:srgbClr val="2AC0FF"/>
              </a:solidFill>
              <a:round/>
              <a:headEnd/>
              <a:tailEnd/>
            </a:ln>
          </p:spPr>
          <p:txBody>
            <a:bodyPr/>
            <a:lstStyle/>
            <a:p>
              <a:endParaRPr lang="es-ES">
                <a:effectLst>
                  <a:outerShdw blurRad="38100" dist="38100" dir="2700000" algn="tl">
                    <a:srgbClr val="000000"/>
                  </a:outerShdw>
                </a:effectLst>
              </a:endParaRPr>
            </a:p>
          </p:txBody>
        </p:sp>
        <p:sp>
          <p:nvSpPr>
            <p:cNvPr id="375001" name="Arc 217"/>
            <p:cNvSpPr>
              <a:spLocks/>
            </p:cNvSpPr>
            <p:nvPr/>
          </p:nvSpPr>
          <p:spPr bwMode="gray">
            <a:xfrm>
              <a:off x="897" y="1496"/>
              <a:ext cx="216" cy="201"/>
            </a:xfrm>
            <a:custGeom>
              <a:avLst/>
              <a:gdLst>
                <a:gd name="G0" fmla="+- 21599 0 0"/>
                <a:gd name="G1" fmla="+- 20781 0 0"/>
                <a:gd name="G2" fmla="+- 21600 0 0"/>
                <a:gd name="T0" fmla="*/ 0 w 21599"/>
                <a:gd name="T1" fmla="*/ 20678 h 20781"/>
                <a:gd name="T2" fmla="*/ 15711 w 21599"/>
                <a:gd name="T3" fmla="*/ 0 h 20781"/>
                <a:gd name="T4" fmla="*/ 21599 w 21599"/>
                <a:gd name="T5" fmla="*/ 20781 h 20781"/>
              </a:gdLst>
              <a:ahLst/>
              <a:cxnLst>
                <a:cxn ang="0">
                  <a:pos x="T0" y="T1"/>
                </a:cxn>
                <a:cxn ang="0">
                  <a:pos x="T2" y="T3"/>
                </a:cxn>
                <a:cxn ang="0">
                  <a:pos x="T4" y="T5"/>
                </a:cxn>
              </a:cxnLst>
              <a:rect l="0" t="0" r="r" b="b"/>
              <a:pathLst>
                <a:path w="21599" h="20781" fill="none" extrusionOk="0">
                  <a:moveTo>
                    <a:pt x="-1" y="20677"/>
                  </a:moveTo>
                  <a:cubicBezTo>
                    <a:pt x="45" y="11054"/>
                    <a:pt x="6451" y="2622"/>
                    <a:pt x="15710" y="-1"/>
                  </a:cubicBezTo>
                </a:path>
                <a:path w="21599" h="20781" stroke="0" extrusionOk="0">
                  <a:moveTo>
                    <a:pt x="-1" y="20677"/>
                  </a:moveTo>
                  <a:cubicBezTo>
                    <a:pt x="45" y="11054"/>
                    <a:pt x="6451" y="2622"/>
                    <a:pt x="15710" y="-1"/>
                  </a:cubicBezTo>
                  <a:lnTo>
                    <a:pt x="21599" y="20781"/>
                  </a:lnTo>
                  <a:close/>
                </a:path>
              </a:pathLst>
            </a:custGeom>
            <a:noFill/>
            <a:ln w="115888">
              <a:solidFill>
                <a:srgbClr val="000000"/>
              </a:solidFill>
              <a:round/>
              <a:headEnd/>
              <a:tailEnd/>
            </a:ln>
          </p:spPr>
          <p:txBody>
            <a:bodyPr/>
            <a:lstStyle/>
            <a:p>
              <a:endParaRPr lang="es-ES">
                <a:effectLst>
                  <a:outerShdw blurRad="38100" dist="38100" dir="2700000" algn="tl">
                    <a:srgbClr val="000000"/>
                  </a:outerShdw>
                </a:effectLst>
              </a:endParaRPr>
            </a:p>
          </p:txBody>
        </p:sp>
        <p:sp>
          <p:nvSpPr>
            <p:cNvPr id="375002" name="Arc 218"/>
            <p:cNvSpPr>
              <a:spLocks/>
            </p:cNvSpPr>
            <p:nvPr/>
          </p:nvSpPr>
          <p:spPr bwMode="gray">
            <a:xfrm>
              <a:off x="912" y="1511"/>
              <a:ext cx="192" cy="185"/>
            </a:xfrm>
            <a:custGeom>
              <a:avLst/>
              <a:gdLst>
                <a:gd name="G0" fmla="+- 21599 0 0"/>
                <a:gd name="G1" fmla="+- 20790 0 0"/>
                <a:gd name="G2" fmla="+- 21600 0 0"/>
                <a:gd name="T0" fmla="*/ 0 w 21599"/>
                <a:gd name="T1" fmla="*/ 20678 h 20790"/>
                <a:gd name="T2" fmla="*/ 15741 w 21599"/>
                <a:gd name="T3" fmla="*/ 0 h 20790"/>
                <a:gd name="T4" fmla="*/ 21599 w 21599"/>
                <a:gd name="T5" fmla="*/ 20790 h 20790"/>
              </a:gdLst>
              <a:ahLst/>
              <a:cxnLst>
                <a:cxn ang="0">
                  <a:pos x="T0" y="T1"/>
                </a:cxn>
                <a:cxn ang="0">
                  <a:pos x="T2" y="T3"/>
                </a:cxn>
                <a:cxn ang="0">
                  <a:pos x="T4" y="T5"/>
                </a:cxn>
              </a:cxnLst>
              <a:rect l="0" t="0" r="r" b="b"/>
              <a:pathLst>
                <a:path w="21599" h="20790" fill="none" extrusionOk="0">
                  <a:moveTo>
                    <a:pt x="-1" y="20677"/>
                  </a:moveTo>
                  <a:cubicBezTo>
                    <a:pt x="49" y="11046"/>
                    <a:pt x="6470" y="2611"/>
                    <a:pt x="15740" y="-1"/>
                  </a:cubicBezTo>
                </a:path>
                <a:path w="21599" h="20790" stroke="0" extrusionOk="0">
                  <a:moveTo>
                    <a:pt x="-1" y="20677"/>
                  </a:moveTo>
                  <a:cubicBezTo>
                    <a:pt x="49" y="11046"/>
                    <a:pt x="6470" y="2611"/>
                    <a:pt x="15740" y="-1"/>
                  </a:cubicBezTo>
                  <a:lnTo>
                    <a:pt x="21599" y="20790"/>
                  </a:lnTo>
                  <a:close/>
                </a:path>
              </a:pathLst>
            </a:custGeom>
            <a:noFill/>
            <a:ln w="52388">
              <a:solidFill>
                <a:srgbClr val="2AC0FF"/>
              </a:solidFill>
              <a:round/>
              <a:headEnd/>
              <a:tailEnd/>
            </a:ln>
          </p:spPr>
          <p:txBody>
            <a:bodyPr/>
            <a:lstStyle/>
            <a:p>
              <a:endParaRPr lang="es-ES">
                <a:effectLst>
                  <a:outerShdw blurRad="38100" dist="38100" dir="2700000" algn="tl">
                    <a:srgbClr val="000000"/>
                  </a:outerShdw>
                </a:effectLst>
              </a:endParaRPr>
            </a:p>
          </p:txBody>
        </p:sp>
      </p:grpSp>
      <p:grpSp>
        <p:nvGrpSpPr>
          <p:cNvPr id="12" name="Group 219"/>
          <p:cNvGrpSpPr>
            <a:grpSpLocks/>
          </p:cNvGrpSpPr>
          <p:nvPr/>
        </p:nvGrpSpPr>
        <p:grpSpPr bwMode="auto">
          <a:xfrm>
            <a:off x="1347788" y="2654300"/>
            <a:ext cx="276225" cy="280988"/>
            <a:chOff x="849" y="1672"/>
            <a:chExt cx="174" cy="177"/>
          </a:xfrm>
        </p:grpSpPr>
        <p:sp>
          <p:nvSpPr>
            <p:cNvPr id="375004" name="Oval 220"/>
            <p:cNvSpPr>
              <a:spLocks noChangeArrowheads="1"/>
            </p:cNvSpPr>
            <p:nvPr/>
          </p:nvSpPr>
          <p:spPr bwMode="gray">
            <a:xfrm>
              <a:off x="849" y="1672"/>
              <a:ext cx="174" cy="177"/>
            </a:xfrm>
            <a:prstGeom prst="ellipse">
              <a:avLst/>
            </a:prstGeom>
            <a:solidFill>
              <a:srgbClr val="FFCCFF"/>
            </a:solidFill>
            <a:ln w="76200">
              <a:solidFill>
                <a:srgbClr val="000000"/>
              </a:solidFill>
              <a:round/>
              <a:headEnd/>
              <a:tailEnd/>
            </a:ln>
          </p:spPr>
          <p:txBody>
            <a:bodyPr/>
            <a:lstStyle/>
            <a:p>
              <a:endParaRPr lang="es-ES">
                <a:effectLst>
                  <a:outerShdw blurRad="38100" dist="38100" dir="2700000" algn="tl">
                    <a:srgbClr val="000000"/>
                  </a:outerShdw>
                </a:effectLst>
              </a:endParaRPr>
            </a:p>
          </p:txBody>
        </p:sp>
        <p:sp>
          <p:nvSpPr>
            <p:cNvPr id="375005" name="Oval 221"/>
            <p:cNvSpPr>
              <a:spLocks noChangeArrowheads="1"/>
            </p:cNvSpPr>
            <p:nvPr/>
          </p:nvSpPr>
          <p:spPr bwMode="gray">
            <a:xfrm>
              <a:off x="864" y="1680"/>
              <a:ext cx="154" cy="154"/>
            </a:xfrm>
            <a:prstGeom prst="ellipse">
              <a:avLst/>
            </a:prstGeom>
            <a:solidFill>
              <a:srgbClr val="FFCCFF"/>
            </a:solid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13" name="Group 222"/>
          <p:cNvGrpSpPr>
            <a:grpSpLocks/>
          </p:cNvGrpSpPr>
          <p:nvPr/>
        </p:nvGrpSpPr>
        <p:grpSpPr bwMode="auto">
          <a:xfrm>
            <a:off x="1881188" y="2654300"/>
            <a:ext cx="277812" cy="280988"/>
            <a:chOff x="1185" y="1672"/>
            <a:chExt cx="175" cy="177"/>
          </a:xfrm>
        </p:grpSpPr>
        <p:sp>
          <p:nvSpPr>
            <p:cNvPr id="375007" name="Oval 223"/>
            <p:cNvSpPr>
              <a:spLocks noChangeArrowheads="1"/>
            </p:cNvSpPr>
            <p:nvPr/>
          </p:nvSpPr>
          <p:spPr bwMode="gray">
            <a:xfrm>
              <a:off x="1185" y="1672"/>
              <a:ext cx="175" cy="177"/>
            </a:xfrm>
            <a:prstGeom prst="ellipse">
              <a:avLst/>
            </a:prstGeom>
            <a:solidFill>
              <a:srgbClr val="FFCCFF"/>
            </a:solidFill>
            <a:ln w="76200">
              <a:solidFill>
                <a:srgbClr val="000000"/>
              </a:solidFill>
              <a:round/>
              <a:headEnd/>
              <a:tailEnd/>
            </a:ln>
          </p:spPr>
          <p:txBody>
            <a:bodyPr/>
            <a:lstStyle/>
            <a:p>
              <a:endParaRPr lang="es-ES">
                <a:effectLst>
                  <a:outerShdw blurRad="38100" dist="38100" dir="2700000" algn="tl">
                    <a:srgbClr val="000000"/>
                  </a:outerShdw>
                </a:effectLst>
              </a:endParaRPr>
            </a:p>
          </p:txBody>
        </p:sp>
        <p:sp>
          <p:nvSpPr>
            <p:cNvPr id="375008" name="Oval 224"/>
            <p:cNvSpPr>
              <a:spLocks noChangeArrowheads="1"/>
            </p:cNvSpPr>
            <p:nvPr/>
          </p:nvSpPr>
          <p:spPr bwMode="gray">
            <a:xfrm>
              <a:off x="1192" y="1680"/>
              <a:ext cx="154" cy="154"/>
            </a:xfrm>
            <a:prstGeom prst="ellipse">
              <a:avLst/>
            </a:prstGeom>
            <a:solidFill>
              <a:srgbClr val="FFCCFF"/>
            </a:solid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14" name="Group 225"/>
          <p:cNvGrpSpPr>
            <a:grpSpLocks/>
          </p:cNvGrpSpPr>
          <p:nvPr/>
        </p:nvGrpSpPr>
        <p:grpSpPr bwMode="auto">
          <a:xfrm>
            <a:off x="347663" y="1335088"/>
            <a:ext cx="2889250" cy="2889250"/>
            <a:chOff x="219" y="841"/>
            <a:chExt cx="1820" cy="1820"/>
          </a:xfrm>
        </p:grpSpPr>
        <p:sp>
          <p:nvSpPr>
            <p:cNvPr id="375010" name="Oval 226"/>
            <p:cNvSpPr>
              <a:spLocks noChangeArrowheads="1"/>
            </p:cNvSpPr>
            <p:nvPr/>
          </p:nvSpPr>
          <p:spPr bwMode="auto">
            <a:xfrm>
              <a:off x="232" y="856"/>
              <a:ext cx="1777" cy="1777"/>
            </a:xfrm>
            <a:prstGeom prst="ellipse">
              <a:avLst/>
            </a:prstGeom>
            <a:noFill/>
            <a:ln w="38100" cap="rnd">
              <a:solidFill>
                <a:srgbClr val="66FF66"/>
              </a:solidFill>
              <a:prstDash val="sysDot"/>
              <a:round/>
              <a:headEnd/>
              <a:tailEnd/>
            </a:ln>
          </p:spPr>
          <p:txBody>
            <a:bodyPr/>
            <a:lstStyle/>
            <a:p>
              <a:endParaRPr lang="es-ES">
                <a:effectLst>
                  <a:outerShdw blurRad="38100" dist="38100" dir="2700000" algn="tl">
                    <a:srgbClr val="000000"/>
                  </a:outerShdw>
                </a:effectLst>
              </a:endParaRPr>
            </a:p>
          </p:txBody>
        </p:sp>
        <p:sp>
          <p:nvSpPr>
            <p:cNvPr id="375011" name="Oval 227"/>
            <p:cNvSpPr>
              <a:spLocks noChangeArrowheads="1"/>
            </p:cNvSpPr>
            <p:nvPr/>
          </p:nvSpPr>
          <p:spPr bwMode="auto">
            <a:xfrm>
              <a:off x="269" y="891"/>
              <a:ext cx="1720" cy="1720"/>
            </a:xfrm>
            <a:prstGeom prst="ellipse">
              <a:avLst/>
            </a:prstGeom>
            <a:noFill/>
            <a:ln w="19050">
              <a:solidFill>
                <a:srgbClr val="FF9900"/>
              </a:solidFill>
              <a:round/>
              <a:headEnd/>
              <a:tailEnd/>
            </a:ln>
          </p:spPr>
          <p:txBody>
            <a:bodyPr/>
            <a:lstStyle/>
            <a:p>
              <a:endParaRPr lang="es-ES">
                <a:effectLst>
                  <a:outerShdw blurRad="38100" dist="38100" dir="2700000" algn="tl">
                    <a:srgbClr val="000000"/>
                  </a:outerShdw>
                </a:effectLst>
              </a:endParaRPr>
            </a:p>
          </p:txBody>
        </p:sp>
        <p:sp>
          <p:nvSpPr>
            <p:cNvPr id="375012" name="Oval 228"/>
            <p:cNvSpPr>
              <a:spLocks noChangeArrowheads="1"/>
            </p:cNvSpPr>
            <p:nvPr/>
          </p:nvSpPr>
          <p:spPr bwMode="auto">
            <a:xfrm>
              <a:off x="219" y="841"/>
              <a:ext cx="1820" cy="1820"/>
            </a:xfrm>
            <a:prstGeom prst="ellipse">
              <a:avLst/>
            </a:prstGeom>
            <a:noFill/>
            <a:ln w="19050">
              <a:solidFill>
                <a:srgbClr val="FF9900"/>
              </a:solidFill>
              <a:round/>
              <a:headEnd/>
              <a:tailEnd/>
            </a:ln>
          </p:spPr>
          <p:txBody>
            <a:bodyPr/>
            <a:lstStyle/>
            <a:p>
              <a:endParaRPr lang="es-ES">
                <a:effectLst>
                  <a:outerShdw blurRad="38100" dist="38100" dir="2700000" algn="tl">
                    <a:srgbClr val="000000"/>
                  </a:outerShdw>
                </a:effectLst>
              </a:endParaRPr>
            </a:p>
          </p:txBody>
        </p:sp>
      </p:grpSp>
      <p:grpSp>
        <p:nvGrpSpPr>
          <p:cNvPr id="15" name="Group 229"/>
          <p:cNvGrpSpPr>
            <a:grpSpLocks/>
          </p:cNvGrpSpPr>
          <p:nvPr/>
        </p:nvGrpSpPr>
        <p:grpSpPr bwMode="auto">
          <a:xfrm>
            <a:off x="8081963" y="-36513"/>
            <a:ext cx="182562" cy="4843463"/>
            <a:chOff x="3306" y="385"/>
            <a:chExt cx="115" cy="3051"/>
          </a:xfrm>
        </p:grpSpPr>
        <p:sp>
          <p:nvSpPr>
            <p:cNvPr id="375014" name="AutoShape 230"/>
            <p:cNvSpPr>
              <a:spLocks noChangeAspect="1" noChangeArrowheads="1"/>
            </p:cNvSpPr>
            <p:nvPr/>
          </p:nvSpPr>
          <p:spPr bwMode="gray">
            <a:xfrm>
              <a:off x="3312" y="385"/>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015" name="AutoShape 231"/>
            <p:cNvSpPr>
              <a:spLocks noChangeAspect="1" noChangeArrowheads="1"/>
            </p:cNvSpPr>
            <p:nvPr/>
          </p:nvSpPr>
          <p:spPr bwMode="gray">
            <a:xfrm>
              <a:off x="3342" y="402"/>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016" name="Freeform 232"/>
            <p:cNvSpPr>
              <a:spLocks/>
            </p:cNvSpPr>
            <p:nvPr/>
          </p:nvSpPr>
          <p:spPr bwMode="gray">
            <a:xfrm>
              <a:off x="3306" y="5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17" name="Freeform 233"/>
            <p:cNvSpPr>
              <a:spLocks/>
            </p:cNvSpPr>
            <p:nvPr/>
          </p:nvSpPr>
          <p:spPr bwMode="gray">
            <a:xfrm>
              <a:off x="3306" y="5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18" name="Freeform 234"/>
            <p:cNvSpPr>
              <a:spLocks/>
            </p:cNvSpPr>
            <p:nvPr/>
          </p:nvSpPr>
          <p:spPr bwMode="gray">
            <a:xfrm>
              <a:off x="3306" y="6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19" name="Freeform 235"/>
            <p:cNvSpPr>
              <a:spLocks/>
            </p:cNvSpPr>
            <p:nvPr/>
          </p:nvSpPr>
          <p:spPr bwMode="gray">
            <a:xfrm>
              <a:off x="3306" y="7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20" name="Freeform 236"/>
            <p:cNvSpPr>
              <a:spLocks/>
            </p:cNvSpPr>
            <p:nvPr/>
          </p:nvSpPr>
          <p:spPr bwMode="gray">
            <a:xfrm>
              <a:off x="3306" y="8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21" name="Freeform 237"/>
            <p:cNvSpPr>
              <a:spLocks/>
            </p:cNvSpPr>
            <p:nvPr/>
          </p:nvSpPr>
          <p:spPr bwMode="gray">
            <a:xfrm>
              <a:off x="3306" y="9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22" name="Freeform 238"/>
            <p:cNvSpPr>
              <a:spLocks/>
            </p:cNvSpPr>
            <p:nvPr/>
          </p:nvSpPr>
          <p:spPr bwMode="gray">
            <a:xfrm>
              <a:off x="3306" y="107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23" name="Freeform 239"/>
            <p:cNvSpPr>
              <a:spLocks/>
            </p:cNvSpPr>
            <p:nvPr/>
          </p:nvSpPr>
          <p:spPr bwMode="gray">
            <a:xfrm>
              <a:off x="3306" y="117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24" name="Freeform 240"/>
            <p:cNvSpPr>
              <a:spLocks/>
            </p:cNvSpPr>
            <p:nvPr/>
          </p:nvSpPr>
          <p:spPr bwMode="gray">
            <a:xfrm>
              <a:off x="3306" y="126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25" name="Freeform 241"/>
            <p:cNvSpPr>
              <a:spLocks/>
            </p:cNvSpPr>
            <p:nvPr/>
          </p:nvSpPr>
          <p:spPr bwMode="gray">
            <a:xfrm>
              <a:off x="3306" y="136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26" name="Freeform 242"/>
            <p:cNvSpPr>
              <a:spLocks/>
            </p:cNvSpPr>
            <p:nvPr/>
          </p:nvSpPr>
          <p:spPr bwMode="gray">
            <a:xfrm>
              <a:off x="3306" y="146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27" name="Freeform 243"/>
            <p:cNvSpPr>
              <a:spLocks/>
            </p:cNvSpPr>
            <p:nvPr/>
          </p:nvSpPr>
          <p:spPr bwMode="gray">
            <a:xfrm>
              <a:off x="3306" y="155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28" name="Freeform 244"/>
            <p:cNvSpPr>
              <a:spLocks/>
            </p:cNvSpPr>
            <p:nvPr/>
          </p:nvSpPr>
          <p:spPr bwMode="gray">
            <a:xfrm>
              <a:off x="3306" y="165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29" name="Freeform 245"/>
            <p:cNvSpPr>
              <a:spLocks/>
            </p:cNvSpPr>
            <p:nvPr/>
          </p:nvSpPr>
          <p:spPr bwMode="gray">
            <a:xfrm>
              <a:off x="3306" y="174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30" name="Freeform 246"/>
            <p:cNvSpPr>
              <a:spLocks/>
            </p:cNvSpPr>
            <p:nvPr/>
          </p:nvSpPr>
          <p:spPr bwMode="gray">
            <a:xfrm>
              <a:off x="3306" y="184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31" name="Freeform 247"/>
            <p:cNvSpPr>
              <a:spLocks/>
            </p:cNvSpPr>
            <p:nvPr/>
          </p:nvSpPr>
          <p:spPr bwMode="gray">
            <a:xfrm>
              <a:off x="3306" y="194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32" name="Freeform 248"/>
            <p:cNvSpPr>
              <a:spLocks/>
            </p:cNvSpPr>
            <p:nvPr/>
          </p:nvSpPr>
          <p:spPr bwMode="gray">
            <a:xfrm>
              <a:off x="3306" y="203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33" name="Freeform 249"/>
            <p:cNvSpPr>
              <a:spLocks/>
            </p:cNvSpPr>
            <p:nvPr/>
          </p:nvSpPr>
          <p:spPr bwMode="gray">
            <a:xfrm>
              <a:off x="3306" y="213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34" name="Freeform 250"/>
            <p:cNvSpPr>
              <a:spLocks/>
            </p:cNvSpPr>
            <p:nvPr/>
          </p:nvSpPr>
          <p:spPr bwMode="gray">
            <a:xfrm>
              <a:off x="3306" y="222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35" name="Freeform 251"/>
            <p:cNvSpPr>
              <a:spLocks/>
            </p:cNvSpPr>
            <p:nvPr/>
          </p:nvSpPr>
          <p:spPr bwMode="gray">
            <a:xfrm>
              <a:off x="3306" y="232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36" name="Freeform 252"/>
            <p:cNvSpPr>
              <a:spLocks/>
            </p:cNvSpPr>
            <p:nvPr/>
          </p:nvSpPr>
          <p:spPr bwMode="gray">
            <a:xfrm>
              <a:off x="3306" y="242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37" name="Freeform 253"/>
            <p:cNvSpPr>
              <a:spLocks/>
            </p:cNvSpPr>
            <p:nvPr/>
          </p:nvSpPr>
          <p:spPr bwMode="gray">
            <a:xfrm>
              <a:off x="3306" y="251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38" name="Freeform 254"/>
            <p:cNvSpPr>
              <a:spLocks/>
            </p:cNvSpPr>
            <p:nvPr/>
          </p:nvSpPr>
          <p:spPr bwMode="gray">
            <a:xfrm>
              <a:off x="3306" y="261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39" name="Freeform 255"/>
            <p:cNvSpPr>
              <a:spLocks/>
            </p:cNvSpPr>
            <p:nvPr/>
          </p:nvSpPr>
          <p:spPr bwMode="gray">
            <a:xfrm>
              <a:off x="3306" y="270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40" name="Freeform 256"/>
            <p:cNvSpPr>
              <a:spLocks/>
            </p:cNvSpPr>
            <p:nvPr/>
          </p:nvSpPr>
          <p:spPr bwMode="gray">
            <a:xfrm>
              <a:off x="3306" y="280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41" name="Freeform 257"/>
            <p:cNvSpPr>
              <a:spLocks/>
            </p:cNvSpPr>
            <p:nvPr/>
          </p:nvSpPr>
          <p:spPr bwMode="gray">
            <a:xfrm>
              <a:off x="3306" y="29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42" name="Freeform 258"/>
            <p:cNvSpPr>
              <a:spLocks/>
            </p:cNvSpPr>
            <p:nvPr/>
          </p:nvSpPr>
          <p:spPr bwMode="gray">
            <a:xfrm>
              <a:off x="3306" y="29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43" name="Freeform 259"/>
            <p:cNvSpPr>
              <a:spLocks/>
            </p:cNvSpPr>
            <p:nvPr/>
          </p:nvSpPr>
          <p:spPr bwMode="gray">
            <a:xfrm>
              <a:off x="3306" y="30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44" name="Freeform 260"/>
            <p:cNvSpPr>
              <a:spLocks/>
            </p:cNvSpPr>
            <p:nvPr/>
          </p:nvSpPr>
          <p:spPr bwMode="gray">
            <a:xfrm>
              <a:off x="3306" y="31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45" name="Freeform 261"/>
            <p:cNvSpPr>
              <a:spLocks/>
            </p:cNvSpPr>
            <p:nvPr/>
          </p:nvSpPr>
          <p:spPr bwMode="gray">
            <a:xfrm>
              <a:off x="3306" y="32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46" name="Freeform 262"/>
            <p:cNvSpPr>
              <a:spLocks/>
            </p:cNvSpPr>
            <p:nvPr/>
          </p:nvSpPr>
          <p:spPr bwMode="gray">
            <a:xfrm>
              <a:off x="3306" y="33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47" name="AutoShape 263"/>
            <p:cNvSpPr>
              <a:spLocks noChangeArrowheads="1"/>
            </p:cNvSpPr>
            <p:nvPr/>
          </p:nvSpPr>
          <p:spPr bwMode="gray">
            <a:xfrm>
              <a:off x="3370" y="2388"/>
              <a:ext cx="51" cy="1048"/>
            </a:xfrm>
            <a:prstGeom prst="can">
              <a:avLst>
                <a:gd name="adj" fmla="val 50992"/>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048" name="Oval 264"/>
            <p:cNvSpPr>
              <a:spLocks noChangeArrowheads="1"/>
            </p:cNvSpPr>
            <p:nvPr/>
          </p:nvSpPr>
          <p:spPr bwMode="gray">
            <a:xfrm>
              <a:off x="3315" y="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049" name="Oval 265"/>
            <p:cNvSpPr>
              <a:spLocks noChangeArrowheads="1"/>
            </p:cNvSpPr>
            <p:nvPr/>
          </p:nvSpPr>
          <p:spPr bwMode="gray">
            <a:xfrm>
              <a:off x="3344" y="406"/>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050" name="Oval 266"/>
            <p:cNvSpPr>
              <a:spLocks noChangeArrowheads="1"/>
            </p:cNvSpPr>
            <p:nvPr/>
          </p:nvSpPr>
          <p:spPr bwMode="gray">
            <a:xfrm>
              <a:off x="3369" y="2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grpSp>
      <p:grpSp>
        <p:nvGrpSpPr>
          <p:cNvPr id="16" name="Group 267"/>
          <p:cNvGrpSpPr>
            <a:grpSpLocks/>
          </p:cNvGrpSpPr>
          <p:nvPr/>
        </p:nvGrpSpPr>
        <p:grpSpPr bwMode="auto">
          <a:xfrm>
            <a:off x="8386763" y="38100"/>
            <a:ext cx="182562" cy="4843463"/>
            <a:chOff x="3306" y="385"/>
            <a:chExt cx="115" cy="3051"/>
          </a:xfrm>
        </p:grpSpPr>
        <p:sp>
          <p:nvSpPr>
            <p:cNvPr id="375052" name="AutoShape 268"/>
            <p:cNvSpPr>
              <a:spLocks noChangeAspect="1" noChangeArrowheads="1"/>
            </p:cNvSpPr>
            <p:nvPr/>
          </p:nvSpPr>
          <p:spPr bwMode="gray">
            <a:xfrm>
              <a:off x="3312" y="385"/>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053" name="AutoShape 269"/>
            <p:cNvSpPr>
              <a:spLocks noChangeAspect="1" noChangeArrowheads="1"/>
            </p:cNvSpPr>
            <p:nvPr/>
          </p:nvSpPr>
          <p:spPr bwMode="gray">
            <a:xfrm>
              <a:off x="3342" y="402"/>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054" name="Freeform 270"/>
            <p:cNvSpPr>
              <a:spLocks/>
            </p:cNvSpPr>
            <p:nvPr/>
          </p:nvSpPr>
          <p:spPr bwMode="gray">
            <a:xfrm>
              <a:off x="3306" y="5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55" name="Freeform 271"/>
            <p:cNvSpPr>
              <a:spLocks/>
            </p:cNvSpPr>
            <p:nvPr/>
          </p:nvSpPr>
          <p:spPr bwMode="gray">
            <a:xfrm>
              <a:off x="3306" y="5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56" name="Freeform 272"/>
            <p:cNvSpPr>
              <a:spLocks/>
            </p:cNvSpPr>
            <p:nvPr/>
          </p:nvSpPr>
          <p:spPr bwMode="gray">
            <a:xfrm>
              <a:off x="3306" y="6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57" name="Freeform 273"/>
            <p:cNvSpPr>
              <a:spLocks/>
            </p:cNvSpPr>
            <p:nvPr/>
          </p:nvSpPr>
          <p:spPr bwMode="gray">
            <a:xfrm>
              <a:off x="3306" y="7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58" name="Freeform 274"/>
            <p:cNvSpPr>
              <a:spLocks/>
            </p:cNvSpPr>
            <p:nvPr/>
          </p:nvSpPr>
          <p:spPr bwMode="gray">
            <a:xfrm>
              <a:off x="3306" y="8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59" name="Freeform 275"/>
            <p:cNvSpPr>
              <a:spLocks/>
            </p:cNvSpPr>
            <p:nvPr/>
          </p:nvSpPr>
          <p:spPr bwMode="gray">
            <a:xfrm>
              <a:off x="3306" y="9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60" name="Freeform 276"/>
            <p:cNvSpPr>
              <a:spLocks/>
            </p:cNvSpPr>
            <p:nvPr/>
          </p:nvSpPr>
          <p:spPr bwMode="gray">
            <a:xfrm>
              <a:off x="3306" y="107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61" name="Freeform 277"/>
            <p:cNvSpPr>
              <a:spLocks/>
            </p:cNvSpPr>
            <p:nvPr/>
          </p:nvSpPr>
          <p:spPr bwMode="gray">
            <a:xfrm>
              <a:off x="3306" y="117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62" name="Freeform 278"/>
            <p:cNvSpPr>
              <a:spLocks/>
            </p:cNvSpPr>
            <p:nvPr/>
          </p:nvSpPr>
          <p:spPr bwMode="gray">
            <a:xfrm>
              <a:off x="3306" y="126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63" name="Freeform 279"/>
            <p:cNvSpPr>
              <a:spLocks/>
            </p:cNvSpPr>
            <p:nvPr/>
          </p:nvSpPr>
          <p:spPr bwMode="gray">
            <a:xfrm>
              <a:off x="3306" y="136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64" name="Freeform 280"/>
            <p:cNvSpPr>
              <a:spLocks/>
            </p:cNvSpPr>
            <p:nvPr/>
          </p:nvSpPr>
          <p:spPr bwMode="gray">
            <a:xfrm>
              <a:off x="3306" y="146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65" name="Freeform 281"/>
            <p:cNvSpPr>
              <a:spLocks/>
            </p:cNvSpPr>
            <p:nvPr/>
          </p:nvSpPr>
          <p:spPr bwMode="gray">
            <a:xfrm>
              <a:off x="3306" y="155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66" name="Freeform 282"/>
            <p:cNvSpPr>
              <a:spLocks/>
            </p:cNvSpPr>
            <p:nvPr/>
          </p:nvSpPr>
          <p:spPr bwMode="gray">
            <a:xfrm>
              <a:off x="3306" y="165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67" name="Freeform 283"/>
            <p:cNvSpPr>
              <a:spLocks/>
            </p:cNvSpPr>
            <p:nvPr/>
          </p:nvSpPr>
          <p:spPr bwMode="gray">
            <a:xfrm>
              <a:off x="3306" y="174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68" name="Freeform 284"/>
            <p:cNvSpPr>
              <a:spLocks/>
            </p:cNvSpPr>
            <p:nvPr/>
          </p:nvSpPr>
          <p:spPr bwMode="gray">
            <a:xfrm>
              <a:off x="3306" y="184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69" name="Freeform 285"/>
            <p:cNvSpPr>
              <a:spLocks/>
            </p:cNvSpPr>
            <p:nvPr/>
          </p:nvSpPr>
          <p:spPr bwMode="gray">
            <a:xfrm>
              <a:off x="3306" y="194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70" name="Freeform 286"/>
            <p:cNvSpPr>
              <a:spLocks/>
            </p:cNvSpPr>
            <p:nvPr/>
          </p:nvSpPr>
          <p:spPr bwMode="gray">
            <a:xfrm>
              <a:off x="3306" y="203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71" name="Freeform 287"/>
            <p:cNvSpPr>
              <a:spLocks/>
            </p:cNvSpPr>
            <p:nvPr/>
          </p:nvSpPr>
          <p:spPr bwMode="gray">
            <a:xfrm>
              <a:off x="3306" y="213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72" name="Freeform 288"/>
            <p:cNvSpPr>
              <a:spLocks/>
            </p:cNvSpPr>
            <p:nvPr/>
          </p:nvSpPr>
          <p:spPr bwMode="gray">
            <a:xfrm>
              <a:off x="3306" y="222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73" name="Freeform 289"/>
            <p:cNvSpPr>
              <a:spLocks/>
            </p:cNvSpPr>
            <p:nvPr/>
          </p:nvSpPr>
          <p:spPr bwMode="gray">
            <a:xfrm>
              <a:off x="3306" y="232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74" name="Freeform 290"/>
            <p:cNvSpPr>
              <a:spLocks/>
            </p:cNvSpPr>
            <p:nvPr/>
          </p:nvSpPr>
          <p:spPr bwMode="gray">
            <a:xfrm>
              <a:off x="3306" y="242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75" name="Freeform 291"/>
            <p:cNvSpPr>
              <a:spLocks/>
            </p:cNvSpPr>
            <p:nvPr/>
          </p:nvSpPr>
          <p:spPr bwMode="gray">
            <a:xfrm>
              <a:off x="3306" y="251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76" name="Freeform 292"/>
            <p:cNvSpPr>
              <a:spLocks/>
            </p:cNvSpPr>
            <p:nvPr/>
          </p:nvSpPr>
          <p:spPr bwMode="gray">
            <a:xfrm>
              <a:off x="3306" y="261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77" name="Freeform 293"/>
            <p:cNvSpPr>
              <a:spLocks/>
            </p:cNvSpPr>
            <p:nvPr/>
          </p:nvSpPr>
          <p:spPr bwMode="gray">
            <a:xfrm>
              <a:off x="3306" y="270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78" name="Freeform 294"/>
            <p:cNvSpPr>
              <a:spLocks/>
            </p:cNvSpPr>
            <p:nvPr/>
          </p:nvSpPr>
          <p:spPr bwMode="gray">
            <a:xfrm>
              <a:off x="3306" y="280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79" name="Freeform 295"/>
            <p:cNvSpPr>
              <a:spLocks/>
            </p:cNvSpPr>
            <p:nvPr/>
          </p:nvSpPr>
          <p:spPr bwMode="gray">
            <a:xfrm>
              <a:off x="3306" y="29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80" name="Freeform 296"/>
            <p:cNvSpPr>
              <a:spLocks/>
            </p:cNvSpPr>
            <p:nvPr/>
          </p:nvSpPr>
          <p:spPr bwMode="gray">
            <a:xfrm>
              <a:off x="3306" y="29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81" name="Freeform 297"/>
            <p:cNvSpPr>
              <a:spLocks/>
            </p:cNvSpPr>
            <p:nvPr/>
          </p:nvSpPr>
          <p:spPr bwMode="gray">
            <a:xfrm>
              <a:off x="3306" y="30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82" name="Freeform 298"/>
            <p:cNvSpPr>
              <a:spLocks/>
            </p:cNvSpPr>
            <p:nvPr/>
          </p:nvSpPr>
          <p:spPr bwMode="gray">
            <a:xfrm>
              <a:off x="3306" y="31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83" name="Freeform 299"/>
            <p:cNvSpPr>
              <a:spLocks/>
            </p:cNvSpPr>
            <p:nvPr/>
          </p:nvSpPr>
          <p:spPr bwMode="gray">
            <a:xfrm>
              <a:off x="3306" y="32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84" name="Freeform 300"/>
            <p:cNvSpPr>
              <a:spLocks/>
            </p:cNvSpPr>
            <p:nvPr/>
          </p:nvSpPr>
          <p:spPr bwMode="gray">
            <a:xfrm>
              <a:off x="3306" y="33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85" name="AutoShape 301"/>
            <p:cNvSpPr>
              <a:spLocks noChangeArrowheads="1"/>
            </p:cNvSpPr>
            <p:nvPr/>
          </p:nvSpPr>
          <p:spPr bwMode="gray">
            <a:xfrm>
              <a:off x="3370" y="2388"/>
              <a:ext cx="51" cy="1048"/>
            </a:xfrm>
            <a:prstGeom prst="can">
              <a:avLst>
                <a:gd name="adj" fmla="val 50992"/>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086" name="Oval 302"/>
            <p:cNvSpPr>
              <a:spLocks noChangeArrowheads="1"/>
            </p:cNvSpPr>
            <p:nvPr/>
          </p:nvSpPr>
          <p:spPr bwMode="gray">
            <a:xfrm>
              <a:off x="3315" y="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087" name="Oval 303"/>
            <p:cNvSpPr>
              <a:spLocks noChangeArrowheads="1"/>
            </p:cNvSpPr>
            <p:nvPr/>
          </p:nvSpPr>
          <p:spPr bwMode="gray">
            <a:xfrm>
              <a:off x="3344" y="406"/>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088" name="Oval 304"/>
            <p:cNvSpPr>
              <a:spLocks noChangeArrowheads="1"/>
            </p:cNvSpPr>
            <p:nvPr/>
          </p:nvSpPr>
          <p:spPr bwMode="gray">
            <a:xfrm>
              <a:off x="3369" y="2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grpSp>
      <p:grpSp>
        <p:nvGrpSpPr>
          <p:cNvPr id="17" name="Group 305"/>
          <p:cNvGrpSpPr>
            <a:grpSpLocks/>
          </p:cNvGrpSpPr>
          <p:nvPr/>
        </p:nvGrpSpPr>
        <p:grpSpPr bwMode="auto">
          <a:xfrm>
            <a:off x="8656638" y="228600"/>
            <a:ext cx="182562" cy="4843463"/>
            <a:chOff x="3306" y="385"/>
            <a:chExt cx="115" cy="3051"/>
          </a:xfrm>
        </p:grpSpPr>
        <p:sp>
          <p:nvSpPr>
            <p:cNvPr id="375090" name="AutoShape 306"/>
            <p:cNvSpPr>
              <a:spLocks noChangeAspect="1" noChangeArrowheads="1"/>
            </p:cNvSpPr>
            <p:nvPr/>
          </p:nvSpPr>
          <p:spPr bwMode="gray">
            <a:xfrm>
              <a:off x="3312" y="385"/>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091" name="AutoShape 307"/>
            <p:cNvSpPr>
              <a:spLocks noChangeAspect="1" noChangeArrowheads="1"/>
            </p:cNvSpPr>
            <p:nvPr/>
          </p:nvSpPr>
          <p:spPr bwMode="gray">
            <a:xfrm>
              <a:off x="3342" y="402"/>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092" name="Freeform 308"/>
            <p:cNvSpPr>
              <a:spLocks/>
            </p:cNvSpPr>
            <p:nvPr/>
          </p:nvSpPr>
          <p:spPr bwMode="gray">
            <a:xfrm>
              <a:off x="3306" y="5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93" name="Freeform 309"/>
            <p:cNvSpPr>
              <a:spLocks/>
            </p:cNvSpPr>
            <p:nvPr/>
          </p:nvSpPr>
          <p:spPr bwMode="gray">
            <a:xfrm>
              <a:off x="3306" y="5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94" name="Freeform 310"/>
            <p:cNvSpPr>
              <a:spLocks/>
            </p:cNvSpPr>
            <p:nvPr/>
          </p:nvSpPr>
          <p:spPr bwMode="gray">
            <a:xfrm>
              <a:off x="3306" y="6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95" name="Freeform 311"/>
            <p:cNvSpPr>
              <a:spLocks/>
            </p:cNvSpPr>
            <p:nvPr/>
          </p:nvSpPr>
          <p:spPr bwMode="gray">
            <a:xfrm>
              <a:off x="3306" y="7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96" name="Freeform 312"/>
            <p:cNvSpPr>
              <a:spLocks/>
            </p:cNvSpPr>
            <p:nvPr/>
          </p:nvSpPr>
          <p:spPr bwMode="gray">
            <a:xfrm>
              <a:off x="3306" y="8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97" name="Freeform 313"/>
            <p:cNvSpPr>
              <a:spLocks/>
            </p:cNvSpPr>
            <p:nvPr/>
          </p:nvSpPr>
          <p:spPr bwMode="gray">
            <a:xfrm>
              <a:off x="3306" y="9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98" name="Freeform 314"/>
            <p:cNvSpPr>
              <a:spLocks/>
            </p:cNvSpPr>
            <p:nvPr/>
          </p:nvSpPr>
          <p:spPr bwMode="gray">
            <a:xfrm>
              <a:off x="3306" y="107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099" name="Freeform 315"/>
            <p:cNvSpPr>
              <a:spLocks/>
            </p:cNvSpPr>
            <p:nvPr/>
          </p:nvSpPr>
          <p:spPr bwMode="gray">
            <a:xfrm>
              <a:off x="3306" y="117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00" name="Freeform 316"/>
            <p:cNvSpPr>
              <a:spLocks/>
            </p:cNvSpPr>
            <p:nvPr/>
          </p:nvSpPr>
          <p:spPr bwMode="gray">
            <a:xfrm>
              <a:off x="3306" y="126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01" name="Freeform 317"/>
            <p:cNvSpPr>
              <a:spLocks/>
            </p:cNvSpPr>
            <p:nvPr/>
          </p:nvSpPr>
          <p:spPr bwMode="gray">
            <a:xfrm>
              <a:off x="3306" y="136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02" name="Freeform 318"/>
            <p:cNvSpPr>
              <a:spLocks/>
            </p:cNvSpPr>
            <p:nvPr/>
          </p:nvSpPr>
          <p:spPr bwMode="gray">
            <a:xfrm>
              <a:off x="3306" y="146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03" name="Freeform 319"/>
            <p:cNvSpPr>
              <a:spLocks/>
            </p:cNvSpPr>
            <p:nvPr/>
          </p:nvSpPr>
          <p:spPr bwMode="gray">
            <a:xfrm>
              <a:off x="3306" y="155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04" name="Freeform 320"/>
            <p:cNvSpPr>
              <a:spLocks/>
            </p:cNvSpPr>
            <p:nvPr/>
          </p:nvSpPr>
          <p:spPr bwMode="gray">
            <a:xfrm>
              <a:off x="3306" y="165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05" name="Freeform 321"/>
            <p:cNvSpPr>
              <a:spLocks/>
            </p:cNvSpPr>
            <p:nvPr/>
          </p:nvSpPr>
          <p:spPr bwMode="gray">
            <a:xfrm>
              <a:off x="3306" y="174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06" name="Freeform 322"/>
            <p:cNvSpPr>
              <a:spLocks/>
            </p:cNvSpPr>
            <p:nvPr/>
          </p:nvSpPr>
          <p:spPr bwMode="gray">
            <a:xfrm>
              <a:off x="3306" y="184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07" name="Freeform 323"/>
            <p:cNvSpPr>
              <a:spLocks/>
            </p:cNvSpPr>
            <p:nvPr/>
          </p:nvSpPr>
          <p:spPr bwMode="gray">
            <a:xfrm>
              <a:off x="3306" y="194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08" name="Freeform 324"/>
            <p:cNvSpPr>
              <a:spLocks/>
            </p:cNvSpPr>
            <p:nvPr/>
          </p:nvSpPr>
          <p:spPr bwMode="gray">
            <a:xfrm>
              <a:off x="3306" y="203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09" name="Freeform 325"/>
            <p:cNvSpPr>
              <a:spLocks/>
            </p:cNvSpPr>
            <p:nvPr/>
          </p:nvSpPr>
          <p:spPr bwMode="gray">
            <a:xfrm>
              <a:off x="3306" y="213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10" name="Freeform 326"/>
            <p:cNvSpPr>
              <a:spLocks/>
            </p:cNvSpPr>
            <p:nvPr/>
          </p:nvSpPr>
          <p:spPr bwMode="gray">
            <a:xfrm>
              <a:off x="3306" y="222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11" name="Freeform 327"/>
            <p:cNvSpPr>
              <a:spLocks/>
            </p:cNvSpPr>
            <p:nvPr/>
          </p:nvSpPr>
          <p:spPr bwMode="gray">
            <a:xfrm>
              <a:off x="3306" y="232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12" name="Freeform 328"/>
            <p:cNvSpPr>
              <a:spLocks/>
            </p:cNvSpPr>
            <p:nvPr/>
          </p:nvSpPr>
          <p:spPr bwMode="gray">
            <a:xfrm>
              <a:off x="3306" y="242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13" name="Freeform 329"/>
            <p:cNvSpPr>
              <a:spLocks/>
            </p:cNvSpPr>
            <p:nvPr/>
          </p:nvSpPr>
          <p:spPr bwMode="gray">
            <a:xfrm>
              <a:off x="3306" y="251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14" name="Freeform 330"/>
            <p:cNvSpPr>
              <a:spLocks/>
            </p:cNvSpPr>
            <p:nvPr/>
          </p:nvSpPr>
          <p:spPr bwMode="gray">
            <a:xfrm>
              <a:off x="3306" y="261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15" name="Freeform 331"/>
            <p:cNvSpPr>
              <a:spLocks/>
            </p:cNvSpPr>
            <p:nvPr/>
          </p:nvSpPr>
          <p:spPr bwMode="gray">
            <a:xfrm>
              <a:off x="3306" y="270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16" name="Freeform 332"/>
            <p:cNvSpPr>
              <a:spLocks/>
            </p:cNvSpPr>
            <p:nvPr/>
          </p:nvSpPr>
          <p:spPr bwMode="gray">
            <a:xfrm>
              <a:off x="3306" y="280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17" name="Freeform 333"/>
            <p:cNvSpPr>
              <a:spLocks/>
            </p:cNvSpPr>
            <p:nvPr/>
          </p:nvSpPr>
          <p:spPr bwMode="gray">
            <a:xfrm>
              <a:off x="3306" y="29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18" name="Freeform 334"/>
            <p:cNvSpPr>
              <a:spLocks/>
            </p:cNvSpPr>
            <p:nvPr/>
          </p:nvSpPr>
          <p:spPr bwMode="gray">
            <a:xfrm>
              <a:off x="3306" y="29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19" name="Freeform 335"/>
            <p:cNvSpPr>
              <a:spLocks/>
            </p:cNvSpPr>
            <p:nvPr/>
          </p:nvSpPr>
          <p:spPr bwMode="gray">
            <a:xfrm>
              <a:off x="3306" y="30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20" name="Freeform 336"/>
            <p:cNvSpPr>
              <a:spLocks/>
            </p:cNvSpPr>
            <p:nvPr/>
          </p:nvSpPr>
          <p:spPr bwMode="gray">
            <a:xfrm>
              <a:off x="3306" y="31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21" name="Freeform 337"/>
            <p:cNvSpPr>
              <a:spLocks/>
            </p:cNvSpPr>
            <p:nvPr/>
          </p:nvSpPr>
          <p:spPr bwMode="gray">
            <a:xfrm>
              <a:off x="3306" y="32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22" name="Freeform 338"/>
            <p:cNvSpPr>
              <a:spLocks/>
            </p:cNvSpPr>
            <p:nvPr/>
          </p:nvSpPr>
          <p:spPr bwMode="gray">
            <a:xfrm>
              <a:off x="3306" y="33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23" name="AutoShape 339"/>
            <p:cNvSpPr>
              <a:spLocks noChangeArrowheads="1"/>
            </p:cNvSpPr>
            <p:nvPr/>
          </p:nvSpPr>
          <p:spPr bwMode="gray">
            <a:xfrm>
              <a:off x="3370" y="2388"/>
              <a:ext cx="51" cy="1048"/>
            </a:xfrm>
            <a:prstGeom prst="can">
              <a:avLst>
                <a:gd name="adj" fmla="val 50992"/>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124" name="Oval 340"/>
            <p:cNvSpPr>
              <a:spLocks noChangeArrowheads="1"/>
            </p:cNvSpPr>
            <p:nvPr/>
          </p:nvSpPr>
          <p:spPr bwMode="gray">
            <a:xfrm>
              <a:off x="3315" y="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125" name="Oval 341"/>
            <p:cNvSpPr>
              <a:spLocks noChangeArrowheads="1"/>
            </p:cNvSpPr>
            <p:nvPr/>
          </p:nvSpPr>
          <p:spPr bwMode="gray">
            <a:xfrm>
              <a:off x="3344" y="406"/>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126" name="Oval 342"/>
            <p:cNvSpPr>
              <a:spLocks noChangeArrowheads="1"/>
            </p:cNvSpPr>
            <p:nvPr/>
          </p:nvSpPr>
          <p:spPr bwMode="gray">
            <a:xfrm>
              <a:off x="3369" y="2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grpSp>
      <p:grpSp>
        <p:nvGrpSpPr>
          <p:cNvPr id="18" name="Group 343"/>
          <p:cNvGrpSpPr>
            <a:grpSpLocks/>
          </p:cNvGrpSpPr>
          <p:nvPr/>
        </p:nvGrpSpPr>
        <p:grpSpPr bwMode="auto">
          <a:xfrm>
            <a:off x="7751763" y="38100"/>
            <a:ext cx="182562" cy="4843463"/>
            <a:chOff x="3306" y="385"/>
            <a:chExt cx="115" cy="3051"/>
          </a:xfrm>
        </p:grpSpPr>
        <p:sp>
          <p:nvSpPr>
            <p:cNvPr id="375128" name="AutoShape 344"/>
            <p:cNvSpPr>
              <a:spLocks noChangeAspect="1" noChangeArrowheads="1"/>
            </p:cNvSpPr>
            <p:nvPr/>
          </p:nvSpPr>
          <p:spPr bwMode="gray">
            <a:xfrm>
              <a:off x="3312" y="385"/>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129" name="AutoShape 345"/>
            <p:cNvSpPr>
              <a:spLocks noChangeAspect="1" noChangeArrowheads="1"/>
            </p:cNvSpPr>
            <p:nvPr/>
          </p:nvSpPr>
          <p:spPr bwMode="gray">
            <a:xfrm>
              <a:off x="3342" y="402"/>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130" name="Freeform 346"/>
            <p:cNvSpPr>
              <a:spLocks/>
            </p:cNvSpPr>
            <p:nvPr/>
          </p:nvSpPr>
          <p:spPr bwMode="gray">
            <a:xfrm>
              <a:off x="3306" y="5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31" name="Freeform 347"/>
            <p:cNvSpPr>
              <a:spLocks/>
            </p:cNvSpPr>
            <p:nvPr/>
          </p:nvSpPr>
          <p:spPr bwMode="gray">
            <a:xfrm>
              <a:off x="3306" y="5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32" name="Freeform 348"/>
            <p:cNvSpPr>
              <a:spLocks/>
            </p:cNvSpPr>
            <p:nvPr/>
          </p:nvSpPr>
          <p:spPr bwMode="gray">
            <a:xfrm>
              <a:off x="3306" y="6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33" name="Freeform 349"/>
            <p:cNvSpPr>
              <a:spLocks/>
            </p:cNvSpPr>
            <p:nvPr/>
          </p:nvSpPr>
          <p:spPr bwMode="gray">
            <a:xfrm>
              <a:off x="3306" y="7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34" name="Freeform 350"/>
            <p:cNvSpPr>
              <a:spLocks/>
            </p:cNvSpPr>
            <p:nvPr/>
          </p:nvSpPr>
          <p:spPr bwMode="gray">
            <a:xfrm>
              <a:off x="3306" y="8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35" name="Freeform 351"/>
            <p:cNvSpPr>
              <a:spLocks/>
            </p:cNvSpPr>
            <p:nvPr/>
          </p:nvSpPr>
          <p:spPr bwMode="gray">
            <a:xfrm>
              <a:off x="3306" y="9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36" name="Freeform 352"/>
            <p:cNvSpPr>
              <a:spLocks/>
            </p:cNvSpPr>
            <p:nvPr/>
          </p:nvSpPr>
          <p:spPr bwMode="gray">
            <a:xfrm>
              <a:off x="3306" y="107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37" name="Freeform 353"/>
            <p:cNvSpPr>
              <a:spLocks/>
            </p:cNvSpPr>
            <p:nvPr/>
          </p:nvSpPr>
          <p:spPr bwMode="gray">
            <a:xfrm>
              <a:off x="3306" y="117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38" name="Freeform 354"/>
            <p:cNvSpPr>
              <a:spLocks/>
            </p:cNvSpPr>
            <p:nvPr/>
          </p:nvSpPr>
          <p:spPr bwMode="gray">
            <a:xfrm>
              <a:off x="3306" y="126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39" name="Freeform 355"/>
            <p:cNvSpPr>
              <a:spLocks/>
            </p:cNvSpPr>
            <p:nvPr/>
          </p:nvSpPr>
          <p:spPr bwMode="gray">
            <a:xfrm>
              <a:off x="3306" y="136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40" name="Freeform 356"/>
            <p:cNvSpPr>
              <a:spLocks/>
            </p:cNvSpPr>
            <p:nvPr/>
          </p:nvSpPr>
          <p:spPr bwMode="gray">
            <a:xfrm>
              <a:off x="3306" y="146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41" name="Freeform 357"/>
            <p:cNvSpPr>
              <a:spLocks/>
            </p:cNvSpPr>
            <p:nvPr/>
          </p:nvSpPr>
          <p:spPr bwMode="gray">
            <a:xfrm>
              <a:off x="3306" y="155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42" name="Freeform 358"/>
            <p:cNvSpPr>
              <a:spLocks/>
            </p:cNvSpPr>
            <p:nvPr/>
          </p:nvSpPr>
          <p:spPr bwMode="gray">
            <a:xfrm>
              <a:off x="3306" y="165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43" name="Freeform 359"/>
            <p:cNvSpPr>
              <a:spLocks/>
            </p:cNvSpPr>
            <p:nvPr/>
          </p:nvSpPr>
          <p:spPr bwMode="gray">
            <a:xfrm>
              <a:off x="3306" y="174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44" name="Freeform 360"/>
            <p:cNvSpPr>
              <a:spLocks/>
            </p:cNvSpPr>
            <p:nvPr/>
          </p:nvSpPr>
          <p:spPr bwMode="gray">
            <a:xfrm>
              <a:off x="3306" y="184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45" name="Freeform 361"/>
            <p:cNvSpPr>
              <a:spLocks/>
            </p:cNvSpPr>
            <p:nvPr/>
          </p:nvSpPr>
          <p:spPr bwMode="gray">
            <a:xfrm>
              <a:off x="3306" y="194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46" name="Freeform 362"/>
            <p:cNvSpPr>
              <a:spLocks/>
            </p:cNvSpPr>
            <p:nvPr/>
          </p:nvSpPr>
          <p:spPr bwMode="gray">
            <a:xfrm>
              <a:off x="3306" y="203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47" name="Freeform 363"/>
            <p:cNvSpPr>
              <a:spLocks/>
            </p:cNvSpPr>
            <p:nvPr/>
          </p:nvSpPr>
          <p:spPr bwMode="gray">
            <a:xfrm>
              <a:off x="3306" y="213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48" name="Freeform 364"/>
            <p:cNvSpPr>
              <a:spLocks/>
            </p:cNvSpPr>
            <p:nvPr/>
          </p:nvSpPr>
          <p:spPr bwMode="gray">
            <a:xfrm>
              <a:off x="3306" y="222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49" name="Freeform 365"/>
            <p:cNvSpPr>
              <a:spLocks/>
            </p:cNvSpPr>
            <p:nvPr/>
          </p:nvSpPr>
          <p:spPr bwMode="gray">
            <a:xfrm>
              <a:off x="3306" y="232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50" name="Freeform 366"/>
            <p:cNvSpPr>
              <a:spLocks/>
            </p:cNvSpPr>
            <p:nvPr/>
          </p:nvSpPr>
          <p:spPr bwMode="gray">
            <a:xfrm>
              <a:off x="3306" y="242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51" name="Freeform 367"/>
            <p:cNvSpPr>
              <a:spLocks/>
            </p:cNvSpPr>
            <p:nvPr/>
          </p:nvSpPr>
          <p:spPr bwMode="gray">
            <a:xfrm>
              <a:off x="3306" y="251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52" name="Freeform 368"/>
            <p:cNvSpPr>
              <a:spLocks/>
            </p:cNvSpPr>
            <p:nvPr/>
          </p:nvSpPr>
          <p:spPr bwMode="gray">
            <a:xfrm>
              <a:off x="3306" y="261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53" name="Freeform 369"/>
            <p:cNvSpPr>
              <a:spLocks/>
            </p:cNvSpPr>
            <p:nvPr/>
          </p:nvSpPr>
          <p:spPr bwMode="gray">
            <a:xfrm>
              <a:off x="3306" y="270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54" name="Freeform 370"/>
            <p:cNvSpPr>
              <a:spLocks/>
            </p:cNvSpPr>
            <p:nvPr/>
          </p:nvSpPr>
          <p:spPr bwMode="gray">
            <a:xfrm>
              <a:off x="3306" y="280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55" name="Freeform 371"/>
            <p:cNvSpPr>
              <a:spLocks/>
            </p:cNvSpPr>
            <p:nvPr/>
          </p:nvSpPr>
          <p:spPr bwMode="gray">
            <a:xfrm>
              <a:off x="3306" y="29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56" name="Freeform 372"/>
            <p:cNvSpPr>
              <a:spLocks/>
            </p:cNvSpPr>
            <p:nvPr/>
          </p:nvSpPr>
          <p:spPr bwMode="gray">
            <a:xfrm>
              <a:off x="3306" y="29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57" name="Freeform 373"/>
            <p:cNvSpPr>
              <a:spLocks/>
            </p:cNvSpPr>
            <p:nvPr/>
          </p:nvSpPr>
          <p:spPr bwMode="gray">
            <a:xfrm>
              <a:off x="3306" y="30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58" name="Freeform 374"/>
            <p:cNvSpPr>
              <a:spLocks/>
            </p:cNvSpPr>
            <p:nvPr/>
          </p:nvSpPr>
          <p:spPr bwMode="gray">
            <a:xfrm>
              <a:off x="3306" y="31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59" name="Freeform 375"/>
            <p:cNvSpPr>
              <a:spLocks/>
            </p:cNvSpPr>
            <p:nvPr/>
          </p:nvSpPr>
          <p:spPr bwMode="gray">
            <a:xfrm>
              <a:off x="3306" y="32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60" name="Freeform 376"/>
            <p:cNvSpPr>
              <a:spLocks/>
            </p:cNvSpPr>
            <p:nvPr/>
          </p:nvSpPr>
          <p:spPr bwMode="gray">
            <a:xfrm>
              <a:off x="3306" y="33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61" name="AutoShape 377"/>
            <p:cNvSpPr>
              <a:spLocks noChangeArrowheads="1"/>
            </p:cNvSpPr>
            <p:nvPr/>
          </p:nvSpPr>
          <p:spPr bwMode="gray">
            <a:xfrm>
              <a:off x="3370" y="2388"/>
              <a:ext cx="51" cy="1048"/>
            </a:xfrm>
            <a:prstGeom prst="can">
              <a:avLst>
                <a:gd name="adj" fmla="val 50992"/>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162" name="Oval 378"/>
            <p:cNvSpPr>
              <a:spLocks noChangeArrowheads="1"/>
            </p:cNvSpPr>
            <p:nvPr/>
          </p:nvSpPr>
          <p:spPr bwMode="gray">
            <a:xfrm>
              <a:off x="3315" y="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163" name="Oval 379"/>
            <p:cNvSpPr>
              <a:spLocks noChangeArrowheads="1"/>
            </p:cNvSpPr>
            <p:nvPr/>
          </p:nvSpPr>
          <p:spPr bwMode="gray">
            <a:xfrm>
              <a:off x="3344" y="406"/>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164" name="Oval 380"/>
            <p:cNvSpPr>
              <a:spLocks noChangeArrowheads="1"/>
            </p:cNvSpPr>
            <p:nvPr/>
          </p:nvSpPr>
          <p:spPr bwMode="gray">
            <a:xfrm>
              <a:off x="3369" y="2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grpSp>
      <p:grpSp>
        <p:nvGrpSpPr>
          <p:cNvPr id="19" name="Group 381"/>
          <p:cNvGrpSpPr>
            <a:grpSpLocks/>
          </p:cNvGrpSpPr>
          <p:nvPr/>
        </p:nvGrpSpPr>
        <p:grpSpPr bwMode="auto">
          <a:xfrm>
            <a:off x="7442200" y="228600"/>
            <a:ext cx="182563" cy="4843463"/>
            <a:chOff x="3306" y="385"/>
            <a:chExt cx="115" cy="3051"/>
          </a:xfrm>
        </p:grpSpPr>
        <p:sp>
          <p:nvSpPr>
            <p:cNvPr id="375166" name="AutoShape 382"/>
            <p:cNvSpPr>
              <a:spLocks noChangeAspect="1" noChangeArrowheads="1"/>
            </p:cNvSpPr>
            <p:nvPr/>
          </p:nvSpPr>
          <p:spPr bwMode="gray">
            <a:xfrm>
              <a:off x="3312" y="385"/>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167" name="AutoShape 383"/>
            <p:cNvSpPr>
              <a:spLocks noChangeAspect="1" noChangeArrowheads="1"/>
            </p:cNvSpPr>
            <p:nvPr/>
          </p:nvSpPr>
          <p:spPr bwMode="gray">
            <a:xfrm>
              <a:off x="3342" y="402"/>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168" name="Freeform 384"/>
            <p:cNvSpPr>
              <a:spLocks/>
            </p:cNvSpPr>
            <p:nvPr/>
          </p:nvSpPr>
          <p:spPr bwMode="gray">
            <a:xfrm>
              <a:off x="3306" y="5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69" name="Freeform 385"/>
            <p:cNvSpPr>
              <a:spLocks/>
            </p:cNvSpPr>
            <p:nvPr/>
          </p:nvSpPr>
          <p:spPr bwMode="gray">
            <a:xfrm>
              <a:off x="3306" y="5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70" name="Freeform 386"/>
            <p:cNvSpPr>
              <a:spLocks/>
            </p:cNvSpPr>
            <p:nvPr/>
          </p:nvSpPr>
          <p:spPr bwMode="gray">
            <a:xfrm>
              <a:off x="3306" y="6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71" name="Freeform 387"/>
            <p:cNvSpPr>
              <a:spLocks/>
            </p:cNvSpPr>
            <p:nvPr/>
          </p:nvSpPr>
          <p:spPr bwMode="gray">
            <a:xfrm>
              <a:off x="3306" y="7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72" name="Freeform 388"/>
            <p:cNvSpPr>
              <a:spLocks/>
            </p:cNvSpPr>
            <p:nvPr/>
          </p:nvSpPr>
          <p:spPr bwMode="gray">
            <a:xfrm>
              <a:off x="3306" y="8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73" name="Freeform 389"/>
            <p:cNvSpPr>
              <a:spLocks/>
            </p:cNvSpPr>
            <p:nvPr/>
          </p:nvSpPr>
          <p:spPr bwMode="gray">
            <a:xfrm>
              <a:off x="3306" y="9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74" name="Freeform 390"/>
            <p:cNvSpPr>
              <a:spLocks/>
            </p:cNvSpPr>
            <p:nvPr/>
          </p:nvSpPr>
          <p:spPr bwMode="gray">
            <a:xfrm>
              <a:off x="3306" y="107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75" name="Freeform 391"/>
            <p:cNvSpPr>
              <a:spLocks/>
            </p:cNvSpPr>
            <p:nvPr/>
          </p:nvSpPr>
          <p:spPr bwMode="gray">
            <a:xfrm>
              <a:off x="3306" y="117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76" name="Freeform 392"/>
            <p:cNvSpPr>
              <a:spLocks/>
            </p:cNvSpPr>
            <p:nvPr/>
          </p:nvSpPr>
          <p:spPr bwMode="gray">
            <a:xfrm>
              <a:off x="3306" y="126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77" name="Freeform 393"/>
            <p:cNvSpPr>
              <a:spLocks/>
            </p:cNvSpPr>
            <p:nvPr/>
          </p:nvSpPr>
          <p:spPr bwMode="gray">
            <a:xfrm>
              <a:off x="3306" y="136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78" name="Freeform 394"/>
            <p:cNvSpPr>
              <a:spLocks/>
            </p:cNvSpPr>
            <p:nvPr/>
          </p:nvSpPr>
          <p:spPr bwMode="gray">
            <a:xfrm>
              <a:off x="3306" y="146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79" name="Freeform 395"/>
            <p:cNvSpPr>
              <a:spLocks/>
            </p:cNvSpPr>
            <p:nvPr/>
          </p:nvSpPr>
          <p:spPr bwMode="gray">
            <a:xfrm>
              <a:off x="3306" y="155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80" name="Freeform 396"/>
            <p:cNvSpPr>
              <a:spLocks/>
            </p:cNvSpPr>
            <p:nvPr/>
          </p:nvSpPr>
          <p:spPr bwMode="gray">
            <a:xfrm>
              <a:off x="3306" y="165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81" name="Freeform 397"/>
            <p:cNvSpPr>
              <a:spLocks/>
            </p:cNvSpPr>
            <p:nvPr/>
          </p:nvSpPr>
          <p:spPr bwMode="gray">
            <a:xfrm>
              <a:off x="3306" y="174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82" name="Freeform 398"/>
            <p:cNvSpPr>
              <a:spLocks/>
            </p:cNvSpPr>
            <p:nvPr/>
          </p:nvSpPr>
          <p:spPr bwMode="gray">
            <a:xfrm>
              <a:off x="3306" y="184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83" name="Freeform 399"/>
            <p:cNvSpPr>
              <a:spLocks/>
            </p:cNvSpPr>
            <p:nvPr/>
          </p:nvSpPr>
          <p:spPr bwMode="gray">
            <a:xfrm>
              <a:off x="3306" y="194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84" name="Freeform 400"/>
            <p:cNvSpPr>
              <a:spLocks/>
            </p:cNvSpPr>
            <p:nvPr/>
          </p:nvSpPr>
          <p:spPr bwMode="gray">
            <a:xfrm>
              <a:off x="3306" y="203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85" name="Freeform 401"/>
            <p:cNvSpPr>
              <a:spLocks/>
            </p:cNvSpPr>
            <p:nvPr/>
          </p:nvSpPr>
          <p:spPr bwMode="gray">
            <a:xfrm>
              <a:off x="3306" y="213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86" name="Freeform 402"/>
            <p:cNvSpPr>
              <a:spLocks/>
            </p:cNvSpPr>
            <p:nvPr/>
          </p:nvSpPr>
          <p:spPr bwMode="gray">
            <a:xfrm>
              <a:off x="3306" y="222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87" name="Freeform 403"/>
            <p:cNvSpPr>
              <a:spLocks/>
            </p:cNvSpPr>
            <p:nvPr/>
          </p:nvSpPr>
          <p:spPr bwMode="gray">
            <a:xfrm>
              <a:off x="3306" y="232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88" name="Freeform 404"/>
            <p:cNvSpPr>
              <a:spLocks/>
            </p:cNvSpPr>
            <p:nvPr/>
          </p:nvSpPr>
          <p:spPr bwMode="gray">
            <a:xfrm>
              <a:off x="3306" y="242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89" name="Freeform 405"/>
            <p:cNvSpPr>
              <a:spLocks/>
            </p:cNvSpPr>
            <p:nvPr/>
          </p:nvSpPr>
          <p:spPr bwMode="gray">
            <a:xfrm>
              <a:off x="3306" y="251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90" name="Freeform 406"/>
            <p:cNvSpPr>
              <a:spLocks/>
            </p:cNvSpPr>
            <p:nvPr/>
          </p:nvSpPr>
          <p:spPr bwMode="gray">
            <a:xfrm>
              <a:off x="3306" y="261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91" name="Freeform 407"/>
            <p:cNvSpPr>
              <a:spLocks/>
            </p:cNvSpPr>
            <p:nvPr/>
          </p:nvSpPr>
          <p:spPr bwMode="gray">
            <a:xfrm>
              <a:off x="3306" y="270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92" name="Freeform 408"/>
            <p:cNvSpPr>
              <a:spLocks/>
            </p:cNvSpPr>
            <p:nvPr/>
          </p:nvSpPr>
          <p:spPr bwMode="gray">
            <a:xfrm>
              <a:off x="3306" y="280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93" name="Freeform 409"/>
            <p:cNvSpPr>
              <a:spLocks/>
            </p:cNvSpPr>
            <p:nvPr/>
          </p:nvSpPr>
          <p:spPr bwMode="gray">
            <a:xfrm>
              <a:off x="3306" y="29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94" name="Freeform 410"/>
            <p:cNvSpPr>
              <a:spLocks/>
            </p:cNvSpPr>
            <p:nvPr/>
          </p:nvSpPr>
          <p:spPr bwMode="gray">
            <a:xfrm>
              <a:off x="3306" y="29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95" name="Freeform 411"/>
            <p:cNvSpPr>
              <a:spLocks/>
            </p:cNvSpPr>
            <p:nvPr/>
          </p:nvSpPr>
          <p:spPr bwMode="gray">
            <a:xfrm>
              <a:off x="3306" y="30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96" name="Freeform 412"/>
            <p:cNvSpPr>
              <a:spLocks/>
            </p:cNvSpPr>
            <p:nvPr/>
          </p:nvSpPr>
          <p:spPr bwMode="gray">
            <a:xfrm>
              <a:off x="3306" y="31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97" name="Freeform 413"/>
            <p:cNvSpPr>
              <a:spLocks/>
            </p:cNvSpPr>
            <p:nvPr/>
          </p:nvSpPr>
          <p:spPr bwMode="gray">
            <a:xfrm>
              <a:off x="3306" y="32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98" name="Freeform 414"/>
            <p:cNvSpPr>
              <a:spLocks/>
            </p:cNvSpPr>
            <p:nvPr/>
          </p:nvSpPr>
          <p:spPr bwMode="gray">
            <a:xfrm>
              <a:off x="3306" y="33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199" name="AutoShape 415"/>
            <p:cNvSpPr>
              <a:spLocks noChangeArrowheads="1"/>
            </p:cNvSpPr>
            <p:nvPr/>
          </p:nvSpPr>
          <p:spPr bwMode="gray">
            <a:xfrm>
              <a:off x="3370" y="2388"/>
              <a:ext cx="51" cy="1048"/>
            </a:xfrm>
            <a:prstGeom prst="can">
              <a:avLst>
                <a:gd name="adj" fmla="val 50992"/>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200" name="Oval 416"/>
            <p:cNvSpPr>
              <a:spLocks noChangeArrowheads="1"/>
            </p:cNvSpPr>
            <p:nvPr/>
          </p:nvSpPr>
          <p:spPr bwMode="gray">
            <a:xfrm>
              <a:off x="3315" y="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201" name="Oval 417"/>
            <p:cNvSpPr>
              <a:spLocks noChangeArrowheads="1"/>
            </p:cNvSpPr>
            <p:nvPr/>
          </p:nvSpPr>
          <p:spPr bwMode="gray">
            <a:xfrm>
              <a:off x="3344" y="406"/>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202" name="Oval 418"/>
            <p:cNvSpPr>
              <a:spLocks noChangeArrowheads="1"/>
            </p:cNvSpPr>
            <p:nvPr/>
          </p:nvSpPr>
          <p:spPr bwMode="gray">
            <a:xfrm>
              <a:off x="3369" y="2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grpSp>
      <p:grpSp>
        <p:nvGrpSpPr>
          <p:cNvPr id="20" name="Group 419"/>
          <p:cNvGrpSpPr>
            <a:grpSpLocks/>
          </p:cNvGrpSpPr>
          <p:nvPr/>
        </p:nvGrpSpPr>
        <p:grpSpPr bwMode="auto">
          <a:xfrm>
            <a:off x="8628063" y="601663"/>
            <a:ext cx="182562" cy="4843462"/>
            <a:chOff x="3306" y="385"/>
            <a:chExt cx="115" cy="3051"/>
          </a:xfrm>
        </p:grpSpPr>
        <p:sp>
          <p:nvSpPr>
            <p:cNvPr id="375204" name="AutoShape 420"/>
            <p:cNvSpPr>
              <a:spLocks noChangeAspect="1" noChangeArrowheads="1"/>
            </p:cNvSpPr>
            <p:nvPr/>
          </p:nvSpPr>
          <p:spPr bwMode="gray">
            <a:xfrm>
              <a:off x="3312" y="385"/>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205" name="AutoShape 421"/>
            <p:cNvSpPr>
              <a:spLocks noChangeAspect="1" noChangeArrowheads="1"/>
            </p:cNvSpPr>
            <p:nvPr/>
          </p:nvSpPr>
          <p:spPr bwMode="gray">
            <a:xfrm>
              <a:off x="3342" y="402"/>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206" name="Freeform 422"/>
            <p:cNvSpPr>
              <a:spLocks/>
            </p:cNvSpPr>
            <p:nvPr/>
          </p:nvSpPr>
          <p:spPr bwMode="gray">
            <a:xfrm>
              <a:off x="3306" y="5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07" name="Freeform 423"/>
            <p:cNvSpPr>
              <a:spLocks/>
            </p:cNvSpPr>
            <p:nvPr/>
          </p:nvSpPr>
          <p:spPr bwMode="gray">
            <a:xfrm>
              <a:off x="3306" y="5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08" name="Freeform 424"/>
            <p:cNvSpPr>
              <a:spLocks/>
            </p:cNvSpPr>
            <p:nvPr/>
          </p:nvSpPr>
          <p:spPr bwMode="gray">
            <a:xfrm>
              <a:off x="3306" y="6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09" name="Freeform 425"/>
            <p:cNvSpPr>
              <a:spLocks/>
            </p:cNvSpPr>
            <p:nvPr/>
          </p:nvSpPr>
          <p:spPr bwMode="gray">
            <a:xfrm>
              <a:off x="3306" y="7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10" name="Freeform 426"/>
            <p:cNvSpPr>
              <a:spLocks/>
            </p:cNvSpPr>
            <p:nvPr/>
          </p:nvSpPr>
          <p:spPr bwMode="gray">
            <a:xfrm>
              <a:off x="3306" y="8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11" name="Freeform 427"/>
            <p:cNvSpPr>
              <a:spLocks/>
            </p:cNvSpPr>
            <p:nvPr/>
          </p:nvSpPr>
          <p:spPr bwMode="gray">
            <a:xfrm>
              <a:off x="3306" y="9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12" name="Freeform 428"/>
            <p:cNvSpPr>
              <a:spLocks/>
            </p:cNvSpPr>
            <p:nvPr/>
          </p:nvSpPr>
          <p:spPr bwMode="gray">
            <a:xfrm>
              <a:off x="3306" y="107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13" name="Freeform 429"/>
            <p:cNvSpPr>
              <a:spLocks/>
            </p:cNvSpPr>
            <p:nvPr/>
          </p:nvSpPr>
          <p:spPr bwMode="gray">
            <a:xfrm>
              <a:off x="3306" y="117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14" name="Freeform 430"/>
            <p:cNvSpPr>
              <a:spLocks/>
            </p:cNvSpPr>
            <p:nvPr/>
          </p:nvSpPr>
          <p:spPr bwMode="gray">
            <a:xfrm>
              <a:off x="3306" y="126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15" name="Freeform 431"/>
            <p:cNvSpPr>
              <a:spLocks/>
            </p:cNvSpPr>
            <p:nvPr/>
          </p:nvSpPr>
          <p:spPr bwMode="gray">
            <a:xfrm>
              <a:off x="3306" y="136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16" name="Freeform 432"/>
            <p:cNvSpPr>
              <a:spLocks/>
            </p:cNvSpPr>
            <p:nvPr/>
          </p:nvSpPr>
          <p:spPr bwMode="gray">
            <a:xfrm>
              <a:off x="3306" y="146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17" name="Freeform 433"/>
            <p:cNvSpPr>
              <a:spLocks/>
            </p:cNvSpPr>
            <p:nvPr/>
          </p:nvSpPr>
          <p:spPr bwMode="gray">
            <a:xfrm>
              <a:off x="3306" y="155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18" name="Freeform 434"/>
            <p:cNvSpPr>
              <a:spLocks/>
            </p:cNvSpPr>
            <p:nvPr/>
          </p:nvSpPr>
          <p:spPr bwMode="gray">
            <a:xfrm>
              <a:off x="3306" y="165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19" name="Freeform 435"/>
            <p:cNvSpPr>
              <a:spLocks/>
            </p:cNvSpPr>
            <p:nvPr/>
          </p:nvSpPr>
          <p:spPr bwMode="gray">
            <a:xfrm>
              <a:off x="3306" y="174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20" name="Freeform 436"/>
            <p:cNvSpPr>
              <a:spLocks/>
            </p:cNvSpPr>
            <p:nvPr/>
          </p:nvSpPr>
          <p:spPr bwMode="gray">
            <a:xfrm>
              <a:off x="3306" y="184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21" name="Freeform 437"/>
            <p:cNvSpPr>
              <a:spLocks/>
            </p:cNvSpPr>
            <p:nvPr/>
          </p:nvSpPr>
          <p:spPr bwMode="gray">
            <a:xfrm>
              <a:off x="3306" y="194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22" name="Freeform 438"/>
            <p:cNvSpPr>
              <a:spLocks/>
            </p:cNvSpPr>
            <p:nvPr/>
          </p:nvSpPr>
          <p:spPr bwMode="gray">
            <a:xfrm>
              <a:off x="3306" y="203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23" name="Freeform 439"/>
            <p:cNvSpPr>
              <a:spLocks/>
            </p:cNvSpPr>
            <p:nvPr/>
          </p:nvSpPr>
          <p:spPr bwMode="gray">
            <a:xfrm>
              <a:off x="3306" y="213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24" name="Freeform 440"/>
            <p:cNvSpPr>
              <a:spLocks/>
            </p:cNvSpPr>
            <p:nvPr/>
          </p:nvSpPr>
          <p:spPr bwMode="gray">
            <a:xfrm>
              <a:off x="3306" y="222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25" name="Freeform 441"/>
            <p:cNvSpPr>
              <a:spLocks/>
            </p:cNvSpPr>
            <p:nvPr/>
          </p:nvSpPr>
          <p:spPr bwMode="gray">
            <a:xfrm>
              <a:off x="3306" y="232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26" name="Freeform 442"/>
            <p:cNvSpPr>
              <a:spLocks/>
            </p:cNvSpPr>
            <p:nvPr/>
          </p:nvSpPr>
          <p:spPr bwMode="gray">
            <a:xfrm>
              <a:off x="3306" y="242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27" name="Freeform 443"/>
            <p:cNvSpPr>
              <a:spLocks/>
            </p:cNvSpPr>
            <p:nvPr/>
          </p:nvSpPr>
          <p:spPr bwMode="gray">
            <a:xfrm>
              <a:off x="3306" y="251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28" name="Freeform 444"/>
            <p:cNvSpPr>
              <a:spLocks/>
            </p:cNvSpPr>
            <p:nvPr/>
          </p:nvSpPr>
          <p:spPr bwMode="gray">
            <a:xfrm>
              <a:off x="3306" y="261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29" name="Freeform 445"/>
            <p:cNvSpPr>
              <a:spLocks/>
            </p:cNvSpPr>
            <p:nvPr/>
          </p:nvSpPr>
          <p:spPr bwMode="gray">
            <a:xfrm>
              <a:off x="3306" y="270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30" name="Freeform 446"/>
            <p:cNvSpPr>
              <a:spLocks/>
            </p:cNvSpPr>
            <p:nvPr/>
          </p:nvSpPr>
          <p:spPr bwMode="gray">
            <a:xfrm>
              <a:off x="3306" y="280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31" name="Freeform 447"/>
            <p:cNvSpPr>
              <a:spLocks/>
            </p:cNvSpPr>
            <p:nvPr/>
          </p:nvSpPr>
          <p:spPr bwMode="gray">
            <a:xfrm>
              <a:off x="3306" y="29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32" name="Freeform 448"/>
            <p:cNvSpPr>
              <a:spLocks/>
            </p:cNvSpPr>
            <p:nvPr/>
          </p:nvSpPr>
          <p:spPr bwMode="gray">
            <a:xfrm>
              <a:off x="3306" y="29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33" name="Freeform 449"/>
            <p:cNvSpPr>
              <a:spLocks/>
            </p:cNvSpPr>
            <p:nvPr/>
          </p:nvSpPr>
          <p:spPr bwMode="gray">
            <a:xfrm>
              <a:off x="3306" y="30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34" name="Freeform 450"/>
            <p:cNvSpPr>
              <a:spLocks/>
            </p:cNvSpPr>
            <p:nvPr/>
          </p:nvSpPr>
          <p:spPr bwMode="gray">
            <a:xfrm>
              <a:off x="3306" y="31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35" name="Freeform 451"/>
            <p:cNvSpPr>
              <a:spLocks/>
            </p:cNvSpPr>
            <p:nvPr/>
          </p:nvSpPr>
          <p:spPr bwMode="gray">
            <a:xfrm>
              <a:off x="3306" y="32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36" name="Freeform 452"/>
            <p:cNvSpPr>
              <a:spLocks/>
            </p:cNvSpPr>
            <p:nvPr/>
          </p:nvSpPr>
          <p:spPr bwMode="gray">
            <a:xfrm>
              <a:off x="3306" y="33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37" name="AutoShape 453"/>
            <p:cNvSpPr>
              <a:spLocks noChangeArrowheads="1"/>
            </p:cNvSpPr>
            <p:nvPr/>
          </p:nvSpPr>
          <p:spPr bwMode="gray">
            <a:xfrm>
              <a:off x="3370" y="2388"/>
              <a:ext cx="51" cy="1048"/>
            </a:xfrm>
            <a:prstGeom prst="can">
              <a:avLst>
                <a:gd name="adj" fmla="val 50992"/>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238" name="Oval 454"/>
            <p:cNvSpPr>
              <a:spLocks noChangeArrowheads="1"/>
            </p:cNvSpPr>
            <p:nvPr/>
          </p:nvSpPr>
          <p:spPr bwMode="gray">
            <a:xfrm>
              <a:off x="3315" y="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239" name="Oval 455"/>
            <p:cNvSpPr>
              <a:spLocks noChangeArrowheads="1"/>
            </p:cNvSpPr>
            <p:nvPr/>
          </p:nvSpPr>
          <p:spPr bwMode="gray">
            <a:xfrm>
              <a:off x="3344" y="406"/>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240" name="Oval 456"/>
            <p:cNvSpPr>
              <a:spLocks noChangeArrowheads="1"/>
            </p:cNvSpPr>
            <p:nvPr/>
          </p:nvSpPr>
          <p:spPr bwMode="gray">
            <a:xfrm>
              <a:off x="3369" y="2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grpSp>
      <p:sp>
        <p:nvSpPr>
          <p:cNvPr id="375241" name="Line 457"/>
          <p:cNvSpPr>
            <a:spLocks noChangeShapeType="1"/>
          </p:cNvSpPr>
          <p:nvPr/>
        </p:nvSpPr>
        <p:spPr bwMode="invGray">
          <a:xfrm flipV="1">
            <a:off x="6570663" y="1495425"/>
            <a:ext cx="2057400" cy="317500"/>
          </a:xfrm>
          <a:prstGeom prst="line">
            <a:avLst/>
          </a:prstGeom>
          <a:noFill/>
          <a:ln w="38100">
            <a:solidFill>
              <a:srgbClr val="FFFF00"/>
            </a:solidFill>
            <a:round/>
            <a:headEnd/>
            <a:tailEnd type="triangle" w="med" len="med"/>
          </a:ln>
          <a:effectLst>
            <a:outerShdw blurRad="63500" dist="29783" dir="3885598" algn="ctr" rotWithShape="0">
              <a:schemeClr val="bg2">
                <a:alpha val="74998"/>
              </a:schemeClr>
            </a:outerShdw>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grpSp>
        <p:nvGrpSpPr>
          <p:cNvPr id="21" name="Group 458"/>
          <p:cNvGrpSpPr>
            <a:grpSpLocks/>
          </p:cNvGrpSpPr>
          <p:nvPr/>
        </p:nvGrpSpPr>
        <p:grpSpPr bwMode="auto">
          <a:xfrm>
            <a:off x="7947025" y="593725"/>
            <a:ext cx="74613" cy="3946525"/>
            <a:chOff x="3479" y="1281"/>
            <a:chExt cx="57" cy="3015"/>
          </a:xfrm>
        </p:grpSpPr>
        <p:sp>
          <p:nvSpPr>
            <p:cNvPr id="375243" name="AutoShape 459"/>
            <p:cNvSpPr>
              <a:spLocks noChangeAspect="1" noChangeArrowheads="1"/>
            </p:cNvSpPr>
            <p:nvPr/>
          </p:nvSpPr>
          <p:spPr bwMode="gray">
            <a:xfrm>
              <a:off x="3479" y="1281"/>
              <a:ext cx="57" cy="3015"/>
            </a:xfrm>
            <a:prstGeom prst="can">
              <a:avLst>
                <a:gd name="adj" fmla="val 52650"/>
              </a:avLst>
            </a:prstGeom>
            <a:solidFill>
              <a:srgbClr val="FFCCFF"/>
            </a:solidFill>
            <a:ln w="9525">
              <a:solidFill>
                <a:srgbClr val="FF0000"/>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244" name="Oval 460"/>
            <p:cNvSpPr>
              <a:spLocks noChangeArrowheads="1"/>
            </p:cNvSpPr>
            <p:nvPr/>
          </p:nvSpPr>
          <p:spPr bwMode="gray">
            <a:xfrm>
              <a:off x="3480" y="1289"/>
              <a:ext cx="47" cy="23"/>
            </a:xfrm>
            <a:prstGeom prst="ellipse">
              <a:avLst/>
            </a:prstGeom>
            <a:solidFill>
              <a:srgbClr val="FFCCFF"/>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grpSp>
      <p:grpSp>
        <p:nvGrpSpPr>
          <p:cNvPr id="22" name="Group 461"/>
          <p:cNvGrpSpPr>
            <a:grpSpLocks/>
          </p:cNvGrpSpPr>
          <p:nvPr/>
        </p:nvGrpSpPr>
        <p:grpSpPr bwMode="auto">
          <a:xfrm>
            <a:off x="8267700" y="593725"/>
            <a:ext cx="74613" cy="3946525"/>
            <a:chOff x="3651" y="1281"/>
            <a:chExt cx="57" cy="3015"/>
          </a:xfrm>
        </p:grpSpPr>
        <p:sp>
          <p:nvSpPr>
            <p:cNvPr id="375246" name="AutoShape 462"/>
            <p:cNvSpPr>
              <a:spLocks noChangeAspect="1" noChangeArrowheads="1"/>
            </p:cNvSpPr>
            <p:nvPr/>
          </p:nvSpPr>
          <p:spPr bwMode="gray">
            <a:xfrm>
              <a:off x="3651" y="1281"/>
              <a:ext cx="57" cy="3015"/>
            </a:xfrm>
            <a:prstGeom prst="can">
              <a:avLst>
                <a:gd name="adj" fmla="val 52650"/>
              </a:avLst>
            </a:prstGeom>
            <a:solidFill>
              <a:srgbClr val="FFCCFF"/>
            </a:solidFill>
            <a:ln w="9525">
              <a:solidFill>
                <a:srgbClr val="FF0000"/>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247" name="Oval 463"/>
            <p:cNvSpPr>
              <a:spLocks noChangeArrowheads="1"/>
            </p:cNvSpPr>
            <p:nvPr/>
          </p:nvSpPr>
          <p:spPr bwMode="gray">
            <a:xfrm>
              <a:off x="3653" y="1289"/>
              <a:ext cx="49" cy="23"/>
            </a:xfrm>
            <a:prstGeom prst="ellipse">
              <a:avLst/>
            </a:prstGeom>
            <a:solidFill>
              <a:srgbClr val="FFCCFF"/>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grpSp>
      <p:grpSp>
        <p:nvGrpSpPr>
          <p:cNvPr id="23" name="Group 464"/>
          <p:cNvGrpSpPr>
            <a:grpSpLocks/>
          </p:cNvGrpSpPr>
          <p:nvPr/>
        </p:nvGrpSpPr>
        <p:grpSpPr bwMode="auto">
          <a:xfrm>
            <a:off x="8334375" y="771525"/>
            <a:ext cx="182563" cy="4843463"/>
            <a:chOff x="3306" y="385"/>
            <a:chExt cx="115" cy="3051"/>
          </a:xfrm>
        </p:grpSpPr>
        <p:sp>
          <p:nvSpPr>
            <p:cNvPr id="375249" name="AutoShape 465"/>
            <p:cNvSpPr>
              <a:spLocks noChangeAspect="1" noChangeArrowheads="1"/>
            </p:cNvSpPr>
            <p:nvPr/>
          </p:nvSpPr>
          <p:spPr bwMode="gray">
            <a:xfrm>
              <a:off x="3312" y="385"/>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250" name="AutoShape 466"/>
            <p:cNvSpPr>
              <a:spLocks noChangeAspect="1" noChangeArrowheads="1"/>
            </p:cNvSpPr>
            <p:nvPr/>
          </p:nvSpPr>
          <p:spPr bwMode="gray">
            <a:xfrm>
              <a:off x="3342" y="402"/>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251" name="Freeform 467"/>
            <p:cNvSpPr>
              <a:spLocks/>
            </p:cNvSpPr>
            <p:nvPr/>
          </p:nvSpPr>
          <p:spPr bwMode="gray">
            <a:xfrm>
              <a:off x="3306" y="5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52" name="Freeform 468"/>
            <p:cNvSpPr>
              <a:spLocks/>
            </p:cNvSpPr>
            <p:nvPr/>
          </p:nvSpPr>
          <p:spPr bwMode="gray">
            <a:xfrm>
              <a:off x="3306" y="5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53" name="Freeform 469"/>
            <p:cNvSpPr>
              <a:spLocks/>
            </p:cNvSpPr>
            <p:nvPr/>
          </p:nvSpPr>
          <p:spPr bwMode="gray">
            <a:xfrm>
              <a:off x="3306" y="6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54" name="Freeform 470"/>
            <p:cNvSpPr>
              <a:spLocks/>
            </p:cNvSpPr>
            <p:nvPr/>
          </p:nvSpPr>
          <p:spPr bwMode="gray">
            <a:xfrm>
              <a:off x="3306" y="7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55" name="Freeform 471"/>
            <p:cNvSpPr>
              <a:spLocks/>
            </p:cNvSpPr>
            <p:nvPr/>
          </p:nvSpPr>
          <p:spPr bwMode="gray">
            <a:xfrm>
              <a:off x="3306" y="8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56" name="Freeform 472"/>
            <p:cNvSpPr>
              <a:spLocks/>
            </p:cNvSpPr>
            <p:nvPr/>
          </p:nvSpPr>
          <p:spPr bwMode="gray">
            <a:xfrm>
              <a:off x="3306" y="9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57" name="Freeform 473"/>
            <p:cNvSpPr>
              <a:spLocks/>
            </p:cNvSpPr>
            <p:nvPr/>
          </p:nvSpPr>
          <p:spPr bwMode="gray">
            <a:xfrm>
              <a:off x="3306" y="107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58" name="Freeform 474"/>
            <p:cNvSpPr>
              <a:spLocks/>
            </p:cNvSpPr>
            <p:nvPr/>
          </p:nvSpPr>
          <p:spPr bwMode="gray">
            <a:xfrm>
              <a:off x="3306" y="117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59" name="Freeform 475"/>
            <p:cNvSpPr>
              <a:spLocks/>
            </p:cNvSpPr>
            <p:nvPr/>
          </p:nvSpPr>
          <p:spPr bwMode="gray">
            <a:xfrm>
              <a:off x="3306" y="126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60" name="Freeform 476"/>
            <p:cNvSpPr>
              <a:spLocks/>
            </p:cNvSpPr>
            <p:nvPr/>
          </p:nvSpPr>
          <p:spPr bwMode="gray">
            <a:xfrm>
              <a:off x="3306" y="136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61" name="Freeform 477"/>
            <p:cNvSpPr>
              <a:spLocks/>
            </p:cNvSpPr>
            <p:nvPr/>
          </p:nvSpPr>
          <p:spPr bwMode="gray">
            <a:xfrm>
              <a:off x="3306" y="146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62" name="Freeform 478"/>
            <p:cNvSpPr>
              <a:spLocks/>
            </p:cNvSpPr>
            <p:nvPr/>
          </p:nvSpPr>
          <p:spPr bwMode="gray">
            <a:xfrm>
              <a:off x="3306" y="155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63" name="Freeform 479"/>
            <p:cNvSpPr>
              <a:spLocks/>
            </p:cNvSpPr>
            <p:nvPr/>
          </p:nvSpPr>
          <p:spPr bwMode="gray">
            <a:xfrm>
              <a:off x="3306" y="165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64" name="Freeform 480"/>
            <p:cNvSpPr>
              <a:spLocks/>
            </p:cNvSpPr>
            <p:nvPr/>
          </p:nvSpPr>
          <p:spPr bwMode="gray">
            <a:xfrm>
              <a:off x="3306" y="174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65" name="Freeform 481"/>
            <p:cNvSpPr>
              <a:spLocks/>
            </p:cNvSpPr>
            <p:nvPr/>
          </p:nvSpPr>
          <p:spPr bwMode="gray">
            <a:xfrm>
              <a:off x="3306" y="184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66" name="Freeform 482"/>
            <p:cNvSpPr>
              <a:spLocks/>
            </p:cNvSpPr>
            <p:nvPr/>
          </p:nvSpPr>
          <p:spPr bwMode="gray">
            <a:xfrm>
              <a:off x="3306" y="194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67" name="Freeform 483"/>
            <p:cNvSpPr>
              <a:spLocks/>
            </p:cNvSpPr>
            <p:nvPr/>
          </p:nvSpPr>
          <p:spPr bwMode="gray">
            <a:xfrm>
              <a:off x="3306" y="203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68" name="Freeform 484"/>
            <p:cNvSpPr>
              <a:spLocks/>
            </p:cNvSpPr>
            <p:nvPr/>
          </p:nvSpPr>
          <p:spPr bwMode="gray">
            <a:xfrm>
              <a:off x="3306" y="213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69" name="Freeform 485"/>
            <p:cNvSpPr>
              <a:spLocks/>
            </p:cNvSpPr>
            <p:nvPr/>
          </p:nvSpPr>
          <p:spPr bwMode="gray">
            <a:xfrm>
              <a:off x="3306" y="222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70" name="Freeform 486"/>
            <p:cNvSpPr>
              <a:spLocks/>
            </p:cNvSpPr>
            <p:nvPr/>
          </p:nvSpPr>
          <p:spPr bwMode="gray">
            <a:xfrm>
              <a:off x="3306" y="232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71" name="Freeform 487"/>
            <p:cNvSpPr>
              <a:spLocks/>
            </p:cNvSpPr>
            <p:nvPr/>
          </p:nvSpPr>
          <p:spPr bwMode="gray">
            <a:xfrm>
              <a:off x="3306" y="242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72" name="Freeform 488"/>
            <p:cNvSpPr>
              <a:spLocks/>
            </p:cNvSpPr>
            <p:nvPr/>
          </p:nvSpPr>
          <p:spPr bwMode="gray">
            <a:xfrm>
              <a:off x="3306" y="251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73" name="Freeform 489"/>
            <p:cNvSpPr>
              <a:spLocks/>
            </p:cNvSpPr>
            <p:nvPr/>
          </p:nvSpPr>
          <p:spPr bwMode="gray">
            <a:xfrm>
              <a:off x="3306" y="261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74" name="Freeform 490"/>
            <p:cNvSpPr>
              <a:spLocks/>
            </p:cNvSpPr>
            <p:nvPr/>
          </p:nvSpPr>
          <p:spPr bwMode="gray">
            <a:xfrm>
              <a:off x="3306" y="270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75" name="Freeform 491"/>
            <p:cNvSpPr>
              <a:spLocks/>
            </p:cNvSpPr>
            <p:nvPr/>
          </p:nvSpPr>
          <p:spPr bwMode="gray">
            <a:xfrm>
              <a:off x="3306" y="280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76" name="Freeform 492"/>
            <p:cNvSpPr>
              <a:spLocks/>
            </p:cNvSpPr>
            <p:nvPr/>
          </p:nvSpPr>
          <p:spPr bwMode="gray">
            <a:xfrm>
              <a:off x="3306" y="29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77" name="Freeform 493"/>
            <p:cNvSpPr>
              <a:spLocks/>
            </p:cNvSpPr>
            <p:nvPr/>
          </p:nvSpPr>
          <p:spPr bwMode="gray">
            <a:xfrm>
              <a:off x="3306" y="29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78" name="Freeform 494"/>
            <p:cNvSpPr>
              <a:spLocks/>
            </p:cNvSpPr>
            <p:nvPr/>
          </p:nvSpPr>
          <p:spPr bwMode="gray">
            <a:xfrm>
              <a:off x="3306" y="30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79" name="Freeform 495"/>
            <p:cNvSpPr>
              <a:spLocks/>
            </p:cNvSpPr>
            <p:nvPr/>
          </p:nvSpPr>
          <p:spPr bwMode="gray">
            <a:xfrm>
              <a:off x="3306" y="31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80" name="Freeform 496"/>
            <p:cNvSpPr>
              <a:spLocks/>
            </p:cNvSpPr>
            <p:nvPr/>
          </p:nvSpPr>
          <p:spPr bwMode="gray">
            <a:xfrm>
              <a:off x="3306" y="32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81" name="Freeform 497"/>
            <p:cNvSpPr>
              <a:spLocks/>
            </p:cNvSpPr>
            <p:nvPr/>
          </p:nvSpPr>
          <p:spPr bwMode="gray">
            <a:xfrm>
              <a:off x="3306" y="33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82" name="AutoShape 498"/>
            <p:cNvSpPr>
              <a:spLocks noChangeArrowheads="1"/>
            </p:cNvSpPr>
            <p:nvPr/>
          </p:nvSpPr>
          <p:spPr bwMode="gray">
            <a:xfrm>
              <a:off x="3370" y="2388"/>
              <a:ext cx="51" cy="1048"/>
            </a:xfrm>
            <a:prstGeom prst="can">
              <a:avLst>
                <a:gd name="adj" fmla="val 50992"/>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283" name="Oval 499"/>
            <p:cNvSpPr>
              <a:spLocks noChangeArrowheads="1"/>
            </p:cNvSpPr>
            <p:nvPr/>
          </p:nvSpPr>
          <p:spPr bwMode="gray">
            <a:xfrm>
              <a:off x="3315" y="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284" name="Oval 500"/>
            <p:cNvSpPr>
              <a:spLocks noChangeArrowheads="1"/>
            </p:cNvSpPr>
            <p:nvPr/>
          </p:nvSpPr>
          <p:spPr bwMode="gray">
            <a:xfrm>
              <a:off x="3344" y="406"/>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285" name="Oval 501"/>
            <p:cNvSpPr>
              <a:spLocks noChangeArrowheads="1"/>
            </p:cNvSpPr>
            <p:nvPr/>
          </p:nvSpPr>
          <p:spPr bwMode="gray">
            <a:xfrm>
              <a:off x="3369" y="2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grpSp>
      <p:grpSp>
        <p:nvGrpSpPr>
          <p:cNvPr id="24" name="Group 502"/>
          <p:cNvGrpSpPr>
            <a:grpSpLocks/>
          </p:cNvGrpSpPr>
          <p:nvPr/>
        </p:nvGrpSpPr>
        <p:grpSpPr bwMode="auto">
          <a:xfrm>
            <a:off x="7999413" y="771525"/>
            <a:ext cx="182562" cy="4843463"/>
            <a:chOff x="3306" y="385"/>
            <a:chExt cx="115" cy="3051"/>
          </a:xfrm>
        </p:grpSpPr>
        <p:sp>
          <p:nvSpPr>
            <p:cNvPr id="375287" name="AutoShape 503"/>
            <p:cNvSpPr>
              <a:spLocks noChangeAspect="1" noChangeArrowheads="1"/>
            </p:cNvSpPr>
            <p:nvPr/>
          </p:nvSpPr>
          <p:spPr bwMode="gray">
            <a:xfrm>
              <a:off x="3312" y="385"/>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288" name="AutoShape 504"/>
            <p:cNvSpPr>
              <a:spLocks noChangeAspect="1" noChangeArrowheads="1"/>
            </p:cNvSpPr>
            <p:nvPr/>
          </p:nvSpPr>
          <p:spPr bwMode="gray">
            <a:xfrm>
              <a:off x="3342" y="402"/>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289" name="Freeform 505"/>
            <p:cNvSpPr>
              <a:spLocks/>
            </p:cNvSpPr>
            <p:nvPr/>
          </p:nvSpPr>
          <p:spPr bwMode="gray">
            <a:xfrm>
              <a:off x="3306" y="5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90" name="Freeform 506"/>
            <p:cNvSpPr>
              <a:spLocks/>
            </p:cNvSpPr>
            <p:nvPr/>
          </p:nvSpPr>
          <p:spPr bwMode="gray">
            <a:xfrm>
              <a:off x="3306" y="5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91" name="Freeform 507"/>
            <p:cNvSpPr>
              <a:spLocks/>
            </p:cNvSpPr>
            <p:nvPr/>
          </p:nvSpPr>
          <p:spPr bwMode="gray">
            <a:xfrm>
              <a:off x="3306" y="6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92" name="Freeform 508"/>
            <p:cNvSpPr>
              <a:spLocks/>
            </p:cNvSpPr>
            <p:nvPr/>
          </p:nvSpPr>
          <p:spPr bwMode="gray">
            <a:xfrm>
              <a:off x="3306" y="7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93" name="Freeform 509"/>
            <p:cNvSpPr>
              <a:spLocks/>
            </p:cNvSpPr>
            <p:nvPr/>
          </p:nvSpPr>
          <p:spPr bwMode="gray">
            <a:xfrm>
              <a:off x="3306" y="8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94" name="Freeform 510"/>
            <p:cNvSpPr>
              <a:spLocks/>
            </p:cNvSpPr>
            <p:nvPr/>
          </p:nvSpPr>
          <p:spPr bwMode="gray">
            <a:xfrm>
              <a:off x="3306" y="9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95" name="Freeform 511"/>
            <p:cNvSpPr>
              <a:spLocks/>
            </p:cNvSpPr>
            <p:nvPr/>
          </p:nvSpPr>
          <p:spPr bwMode="gray">
            <a:xfrm>
              <a:off x="3306" y="107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96" name="Freeform 512"/>
            <p:cNvSpPr>
              <a:spLocks/>
            </p:cNvSpPr>
            <p:nvPr/>
          </p:nvSpPr>
          <p:spPr bwMode="gray">
            <a:xfrm>
              <a:off x="3306" y="117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97" name="Freeform 513"/>
            <p:cNvSpPr>
              <a:spLocks/>
            </p:cNvSpPr>
            <p:nvPr/>
          </p:nvSpPr>
          <p:spPr bwMode="gray">
            <a:xfrm>
              <a:off x="3306" y="126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98" name="Freeform 514"/>
            <p:cNvSpPr>
              <a:spLocks/>
            </p:cNvSpPr>
            <p:nvPr/>
          </p:nvSpPr>
          <p:spPr bwMode="gray">
            <a:xfrm>
              <a:off x="3306" y="136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299" name="Freeform 515"/>
            <p:cNvSpPr>
              <a:spLocks/>
            </p:cNvSpPr>
            <p:nvPr/>
          </p:nvSpPr>
          <p:spPr bwMode="gray">
            <a:xfrm>
              <a:off x="3306" y="146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00" name="Freeform 516"/>
            <p:cNvSpPr>
              <a:spLocks/>
            </p:cNvSpPr>
            <p:nvPr/>
          </p:nvSpPr>
          <p:spPr bwMode="gray">
            <a:xfrm>
              <a:off x="3306" y="155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01" name="Freeform 517"/>
            <p:cNvSpPr>
              <a:spLocks/>
            </p:cNvSpPr>
            <p:nvPr/>
          </p:nvSpPr>
          <p:spPr bwMode="gray">
            <a:xfrm>
              <a:off x="3306" y="165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02" name="Freeform 518"/>
            <p:cNvSpPr>
              <a:spLocks/>
            </p:cNvSpPr>
            <p:nvPr/>
          </p:nvSpPr>
          <p:spPr bwMode="gray">
            <a:xfrm>
              <a:off x="3306" y="174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03" name="Freeform 519"/>
            <p:cNvSpPr>
              <a:spLocks/>
            </p:cNvSpPr>
            <p:nvPr/>
          </p:nvSpPr>
          <p:spPr bwMode="gray">
            <a:xfrm>
              <a:off x="3306" y="184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04" name="Freeform 520"/>
            <p:cNvSpPr>
              <a:spLocks/>
            </p:cNvSpPr>
            <p:nvPr/>
          </p:nvSpPr>
          <p:spPr bwMode="gray">
            <a:xfrm>
              <a:off x="3306" y="194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05" name="Freeform 521"/>
            <p:cNvSpPr>
              <a:spLocks/>
            </p:cNvSpPr>
            <p:nvPr/>
          </p:nvSpPr>
          <p:spPr bwMode="gray">
            <a:xfrm>
              <a:off x="3306" y="203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06" name="Freeform 522"/>
            <p:cNvSpPr>
              <a:spLocks/>
            </p:cNvSpPr>
            <p:nvPr/>
          </p:nvSpPr>
          <p:spPr bwMode="gray">
            <a:xfrm>
              <a:off x="3306" y="213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07" name="Freeform 523"/>
            <p:cNvSpPr>
              <a:spLocks/>
            </p:cNvSpPr>
            <p:nvPr/>
          </p:nvSpPr>
          <p:spPr bwMode="gray">
            <a:xfrm>
              <a:off x="3306" y="222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08" name="Freeform 524"/>
            <p:cNvSpPr>
              <a:spLocks/>
            </p:cNvSpPr>
            <p:nvPr/>
          </p:nvSpPr>
          <p:spPr bwMode="gray">
            <a:xfrm>
              <a:off x="3306" y="232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09" name="Freeform 525"/>
            <p:cNvSpPr>
              <a:spLocks/>
            </p:cNvSpPr>
            <p:nvPr/>
          </p:nvSpPr>
          <p:spPr bwMode="gray">
            <a:xfrm>
              <a:off x="3306" y="242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10" name="Freeform 526"/>
            <p:cNvSpPr>
              <a:spLocks/>
            </p:cNvSpPr>
            <p:nvPr/>
          </p:nvSpPr>
          <p:spPr bwMode="gray">
            <a:xfrm>
              <a:off x="3306" y="251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11" name="Freeform 527"/>
            <p:cNvSpPr>
              <a:spLocks/>
            </p:cNvSpPr>
            <p:nvPr/>
          </p:nvSpPr>
          <p:spPr bwMode="gray">
            <a:xfrm>
              <a:off x="3306" y="261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12" name="Freeform 528"/>
            <p:cNvSpPr>
              <a:spLocks/>
            </p:cNvSpPr>
            <p:nvPr/>
          </p:nvSpPr>
          <p:spPr bwMode="gray">
            <a:xfrm>
              <a:off x="3306" y="270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13" name="Freeform 529"/>
            <p:cNvSpPr>
              <a:spLocks/>
            </p:cNvSpPr>
            <p:nvPr/>
          </p:nvSpPr>
          <p:spPr bwMode="gray">
            <a:xfrm>
              <a:off x="3306" y="280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14" name="Freeform 530"/>
            <p:cNvSpPr>
              <a:spLocks/>
            </p:cNvSpPr>
            <p:nvPr/>
          </p:nvSpPr>
          <p:spPr bwMode="gray">
            <a:xfrm>
              <a:off x="3306" y="29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15" name="Freeform 531"/>
            <p:cNvSpPr>
              <a:spLocks/>
            </p:cNvSpPr>
            <p:nvPr/>
          </p:nvSpPr>
          <p:spPr bwMode="gray">
            <a:xfrm>
              <a:off x="3306" y="29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16" name="Freeform 532"/>
            <p:cNvSpPr>
              <a:spLocks/>
            </p:cNvSpPr>
            <p:nvPr/>
          </p:nvSpPr>
          <p:spPr bwMode="gray">
            <a:xfrm>
              <a:off x="3306" y="30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17" name="Freeform 533"/>
            <p:cNvSpPr>
              <a:spLocks/>
            </p:cNvSpPr>
            <p:nvPr/>
          </p:nvSpPr>
          <p:spPr bwMode="gray">
            <a:xfrm>
              <a:off x="3306" y="31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18" name="Freeform 534"/>
            <p:cNvSpPr>
              <a:spLocks/>
            </p:cNvSpPr>
            <p:nvPr/>
          </p:nvSpPr>
          <p:spPr bwMode="gray">
            <a:xfrm>
              <a:off x="3306" y="32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19" name="Freeform 535"/>
            <p:cNvSpPr>
              <a:spLocks/>
            </p:cNvSpPr>
            <p:nvPr/>
          </p:nvSpPr>
          <p:spPr bwMode="gray">
            <a:xfrm>
              <a:off x="3306" y="33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20" name="AutoShape 536"/>
            <p:cNvSpPr>
              <a:spLocks noChangeArrowheads="1"/>
            </p:cNvSpPr>
            <p:nvPr/>
          </p:nvSpPr>
          <p:spPr bwMode="gray">
            <a:xfrm>
              <a:off x="3370" y="2388"/>
              <a:ext cx="51" cy="1048"/>
            </a:xfrm>
            <a:prstGeom prst="can">
              <a:avLst>
                <a:gd name="adj" fmla="val 50992"/>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321" name="Oval 537"/>
            <p:cNvSpPr>
              <a:spLocks noChangeArrowheads="1"/>
            </p:cNvSpPr>
            <p:nvPr/>
          </p:nvSpPr>
          <p:spPr bwMode="gray">
            <a:xfrm>
              <a:off x="3315" y="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322" name="Oval 538"/>
            <p:cNvSpPr>
              <a:spLocks noChangeArrowheads="1"/>
            </p:cNvSpPr>
            <p:nvPr/>
          </p:nvSpPr>
          <p:spPr bwMode="gray">
            <a:xfrm>
              <a:off x="3344" y="406"/>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323" name="Oval 539"/>
            <p:cNvSpPr>
              <a:spLocks noChangeArrowheads="1"/>
            </p:cNvSpPr>
            <p:nvPr/>
          </p:nvSpPr>
          <p:spPr bwMode="gray">
            <a:xfrm>
              <a:off x="3369" y="2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grpSp>
      <p:sp>
        <p:nvSpPr>
          <p:cNvPr id="375324" name="Line 540"/>
          <p:cNvSpPr>
            <a:spLocks noChangeShapeType="1"/>
          </p:cNvSpPr>
          <p:nvPr/>
        </p:nvSpPr>
        <p:spPr bwMode="invGray">
          <a:xfrm flipV="1">
            <a:off x="6165850" y="2963863"/>
            <a:ext cx="1785938" cy="28575"/>
          </a:xfrm>
          <a:prstGeom prst="line">
            <a:avLst/>
          </a:prstGeom>
          <a:noFill/>
          <a:ln w="38100">
            <a:solidFill>
              <a:srgbClr val="FFFF00"/>
            </a:solidFill>
            <a:round/>
            <a:headEnd/>
            <a:tailEnd type="triangle" w="med" len="med"/>
          </a:ln>
          <a:effectLst>
            <a:outerShdw blurRad="63500" dist="29783" dir="3885598" algn="ctr" rotWithShape="0">
              <a:schemeClr val="bg2">
                <a:alpha val="74998"/>
              </a:schemeClr>
            </a:outerShdw>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grpSp>
        <p:nvGrpSpPr>
          <p:cNvPr id="25" name="Group 541"/>
          <p:cNvGrpSpPr>
            <a:grpSpLocks/>
          </p:cNvGrpSpPr>
          <p:nvPr/>
        </p:nvGrpSpPr>
        <p:grpSpPr bwMode="auto">
          <a:xfrm>
            <a:off x="7812360" y="692696"/>
            <a:ext cx="182562" cy="4843462"/>
            <a:chOff x="3306" y="385"/>
            <a:chExt cx="115" cy="3051"/>
          </a:xfrm>
        </p:grpSpPr>
        <p:sp>
          <p:nvSpPr>
            <p:cNvPr id="375326" name="AutoShape 542"/>
            <p:cNvSpPr>
              <a:spLocks noChangeAspect="1" noChangeArrowheads="1"/>
            </p:cNvSpPr>
            <p:nvPr/>
          </p:nvSpPr>
          <p:spPr bwMode="gray">
            <a:xfrm>
              <a:off x="3312" y="385"/>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327" name="AutoShape 543"/>
            <p:cNvSpPr>
              <a:spLocks noChangeAspect="1" noChangeArrowheads="1"/>
            </p:cNvSpPr>
            <p:nvPr/>
          </p:nvSpPr>
          <p:spPr bwMode="gray">
            <a:xfrm>
              <a:off x="3342" y="402"/>
              <a:ext cx="51" cy="3015"/>
            </a:xfrm>
            <a:prstGeom prst="can">
              <a:avLst>
                <a:gd name="adj" fmla="val 58844"/>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328" name="Freeform 544"/>
            <p:cNvSpPr>
              <a:spLocks/>
            </p:cNvSpPr>
            <p:nvPr/>
          </p:nvSpPr>
          <p:spPr bwMode="gray">
            <a:xfrm>
              <a:off x="3306" y="5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29" name="Freeform 545"/>
            <p:cNvSpPr>
              <a:spLocks/>
            </p:cNvSpPr>
            <p:nvPr/>
          </p:nvSpPr>
          <p:spPr bwMode="gray">
            <a:xfrm>
              <a:off x="3306" y="5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30" name="Freeform 546"/>
            <p:cNvSpPr>
              <a:spLocks/>
            </p:cNvSpPr>
            <p:nvPr/>
          </p:nvSpPr>
          <p:spPr bwMode="gray">
            <a:xfrm>
              <a:off x="3306" y="6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31" name="Freeform 547"/>
            <p:cNvSpPr>
              <a:spLocks/>
            </p:cNvSpPr>
            <p:nvPr/>
          </p:nvSpPr>
          <p:spPr bwMode="gray">
            <a:xfrm>
              <a:off x="3306" y="7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32" name="Freeform 548"/>
            <p:cNvSpPr>
              <a:spLocks/>
            </p:cNvSpPr>
            <p:nvPr/>
          </p:nvSpPr>
          <p:spPr bwMode="gray">
            <a:xfrm>
              <a:off x="3306" y="8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33" name="Freeform 549"/>
            <p:cNvSpPr>
              <a:spLocks/>
            </p:cNvSpPr>
            <p:nvPr/>
          </p:nvSpPr>
          <p:spPr bwMode="gray">
            <a:xfrm>
              <a:off x="3306" y="9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34" name="Freeform 550"/>
            <p:cNvSpPr>
              <a:spLocks/>
            </p:cNvSpPr>
            <p:nvPr/>
          </p:nvSpPr>
          <p:spPr bwMode="gray">
            <a:xfrm>
              <a:off x="3306" y="107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35" name="Freeform 551"/>
            <p:cNvSpPr>
              <a:spLocks/>
            </p:cNvSpPr>
            <p:nvPr/>
          </p:nvSpPr>
          <p:spPr bwMode="gray">
            <a:xfrm>
              <a:off x="3306" y="117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36" name="Freeform 552"/>
            <p:cNvSpPr>
              <a:spLocks/>
            </p:cNvSpPr>
            <p:nvPr/>
          </p:nvSpPr>
          <p:spPr bwMode="gray">
            <a:xfrm>
              <a:off x="3306" y="126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37" name="Freeform 553"/>
            <p:cNvSpPr>
              <a:spLocks/>
            </p:cNvSpPr>
            <p:nvPr/>
          </p:nvSpPr>
          <p:spPr bwMode="gray">
            <a:xfrm>
              <a:off x="3306" y="136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38" name="Freeform 554"/>
            <p:cNvSpPr>
              <a:spLocks/>
            </p:cNvSpPr>
            <p:nvPr/>
          </p:nvSpPr>
          <p:spPr bwMode="gray">
            <a:xfrm>
              <a:off x="3306" y="146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39" name="Freeform 555"/>
            <p:cNvSpPr>
              <a:spLocks/>
            </p:cNvSpPr>
            <p:nvPr/>
          </p:nvSpPr>
          <p:spPr bwMode="gray">
            <a:xfrm>
              <a:off x="3306" y="155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40" name="Freeform 556"/>
            <p:cNvSpPr>
              <a:spLocks/>
            </p:cNvSpPr>
            <p:nvPr/>
          </p:nvSpPr>
          <p:spPr bwMode="gray">
            <a:xfrm>
              <a:off x="3306" y="165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41" name="Freeform 557"/>
            <p:cNvSpPr>
              <a:spLocks/>
            </p:cNvSpPr>
            <p:nvPr/>
          </p:nvSpPr>
          <p:spPr bwMode="gray">
            <a:xfrm>
              <a:off x="3306" y="174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42" name="Freeform 558"/>
            <p:cNvSpPr>
              <a:spLocks/>
            </p:cNvSpPr>
            <p:nvPr/>
          </p:nvSpPr>
          <p:spPr bwMode="gray">
            <a:xfrm>
              <a:off x="3306" y="184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43" name="Freeform 559"/>
            <p:cNvSpPr>
              <a:spLocks/>
            </p:cNvSpPr>
            <p:nvPr/>
          </p:nvSpPr>
          <p:spPr bwMode="gray">
            <a:xfrm>
              <a:off x="3306" y="194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44" name="Freeform 560"/>
            <p:cNvSpPr>
              <a:spLocks/>
            </p:cNvSpPr>
            <p:nvPr/>
          </p:nvSpPr>
          <p:spPr bwMode="gray">
            <a:xfrm>
              <a:off x="3306" y="203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45" name="Freeform 561"/>
            <p:cNvSpPr>
              <a:spLocks/>
            </p:cNvSpPr>
            <p:nvPr/>
          </p:nvSpPr>
          <p:spPr bwMode="gray">
            <a:xfrm>
              <a:off x="3306" y="213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46" name="Freeform 562"/>
            <p:cNvSpPr>
              <a:spLocks/>
            </p:cNvSpPr>
            <p:nvPr/>
          </p:nvSpPr>
          <p:spPr bwMode="gray">
            <a:xfrm>
              <a:off x="3306" y="222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47" name="Freeform 563"/>
            <p:cNvSpPr>
              <a:spLocks/>
            </p:cNvSpPr>
            <p:nvPr/>
          </p:nvSpPr>
          <p:spPr bwMode="gray">
            <a:xfrm>
              <a:off x="3306" y="232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48" name="Freeform 564"/>
            <p:cNvSpPr>
              <a:spLocks/>
            </p:cNvSpPr>
            <p:nvPr/>
          </p:nvSpPr>
          <p:spPr bwMode="gray">
            <a:xfrm>
              <a:off x="3306" y="242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49" name="Freeform 565"/>
            <p:cNvSpPr>
              <a:spLocks/>
            </p:cNvSpPr>
            <p:nvPr/>
          </p:nvSpPr>
          <p:spPr bwMode="gray">
            <a:xfrm>
              <a:off x="3306" y="251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50" name="Freeform 566"/>
            <p:cNvSpPr>
              <a:spLocks/>
            </p:cNvSpPr>
            <p:nvPr/>
          </p:nvSpPr>
          <p:spPr bwMode="gray">
            <a:xfrm>
              <a:off x="3306" y="261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51" name="Freeform 567"/>
            <p:cNvSpPr>
              <a:spLocks/>
            </p:cNvSpPr>
            <p:nvPr/>
          </p:nvSpPr>
          <p:spPr bwMode="gray">
            <a:xfrm>
              <a:off x="3306" y="270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52" name="Freeform 568"/>
            <p:cNvSpPr>
              <a:spLocks/>
            </p:cNvSpPr>
            <p:nvPr/>
          </p:nvSpPr>
          <p:spPr bwMode="gray">
            <a:xfrm>
              <a:off x="3306" y="280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53" name="Freeform 569"/>
            <p:cNvSpPr>
              <a:spLocks/>
            </p:cNvSpPr>
            <p:nvPr/>
          </p:nvSpPr>
          <p:spPr bwMode="gray">
            <a:xfrm>
              <a:off x="3306" y="290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54" name="Freeform 570"/>
            <p:cNvSpPr>
              <a:spLocks/>
            </p:cNvSpPr>
            <p:nvPr/>
          </p:nvSpPr>
          <p:spPr bwMode="gray">
            <a:xfrm>
              <a:off x="3306" y="2997"/>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55" name="Freeform 571"/>
            <p:cNvSpPr>
              <a:spLocks/>
            </p:cNvSpPr>
            <p:nvPr/>
          </p:nvSpPr>
          <p:spPr bwMode="gray">
            <a:xfrm>
              <a:off x="3306" y="3093"/>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56" name="Freeform 572"/>
            <p:cNvSpPr>
              <a:spLocks/>
            </p:cNvSpPr>
            <p:nvPr/>
          </p:nvSpPr>
          <p:spPr bwMode="gray">
            <a:xfrm>
              <a:off x="3306" y="3189"/>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57" name="Freeform 573"/>
            <p:cNvSpPr>
              <a:spLocks/>
            </p:cNvSpPr>
            <p:nvPr/>
          </p:nvSpPr>
          <p:spPr bwMode="gray">
            <a:xfrm>
              <a:off x="3306" y="3285"/>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58" name="Freeform 574"/>
            <p:cNvSpPr>
              <a:spLocks/>
            </p:cNvSpPr>
            <p:nvPr/>
          </p:nvSpPr>
          <p:spPr bwMode="gray">
            <a:xfrm>
              <a:off x="3306" y="3381"/>
              <a:ext cx="64" cy="1"/>
            </a:xfrm>
            <a:custGeom>
              <a:avLst/>
              <a:gdLst/>
              <a:ahLst/>
              <a:cxnLst>
                <a:cxn ang="0">
                  <a:pos x="64" y="1"/>
                </a:cxn>
                <a:cxn ang="0">
                  <a:pos x="0" y="0"/>
                </a:cxn>
              </a:cxnLst>
              <a:rect l="0" t="0" r="r" b="b"/>
              <a:pathLst>
                <a:path w="64" h="1">
                  <a:moveTo>
                    <a:pt x="64" y="1"/>
                  </a:moveTo>
                  <a:lnTo>
                    <a:pt x="0" y="0"/>
                  </a:lnTo>
                </a:path>
              </a:pathLst>
            </a:custGeom>
            <a:noFill/>
            <a:ln w="23813">
              <a:solidFill>
                <a:srgbClr val="FFC62A"/>
              </a:solidFill>
              <a:prstDash val="solid"/>
              <a:round/>
              <a:headEnd/>
              <a:tailEnd/>
            </a:ln>
          </p:spPr>
          <p:txBody>
            <a:bodyPr/>
            <a:lstStyle/>
            <a:p>
              <a:endParaRPr lang="es-ES">
                <a:effectLst>
                  <a:outerShdw blurRad="38100" dist="38100" dir="2700000" algn="tl">
                    <a:srgbClr val="000000"/>
                  </a:outerShdw>
                </a:effectLst>
              </a:endParaRPr>
            </a:p>
          </p:txBody>
        </p:sp>
        <p:sp>
          <p:nvSpPr>
            <p:cNvPr id="375359" name="AutoShape 575"/>
            <p:cNvSpPr>
              <a:spLocks noChangeArrowheads="1"/>
            </p:cNvSpPr>
            <p:nvPr/>
          </p:nvSpPr>
          <p:spPr bwMode="gray">
            <a:xfrm>
              <a:off x="3370" y="2388"/>
              <a:ext cx="51" cy="1048"/>
            </a:xfrm>
            <a:prstGeom prst="can">
              <a:avLst>
                <a:gd name="adj" fmla="val 50992"/>
              </a:avLst>
            </a:prstGeom>
            <a:gradFill rotWithShape="0">
              <a:gsLst>
                <a:gs pos="0">
                  <a:srgbClr val="FF0000"/>
                </a:gs>
                <a:gs pos="100000">
                  <a:srgbClr val="FF0000">
                    <a:gamma/>
                    <a:shade val="46275"/>
                    <a:invGamma/>
                  </a:srgbClr>
                </a:gs>
              </a:gsLst>
              <a:lin ang="0" scaled="1"/>
            </a:gradFill>
            <a:ln w="9525">
              <a:solidFill>
                <a:schemeClr val="tx1"/>
              </a:solidFill>
              <a:round/>
              <a:headEnd/>
              <a:tailEnd type="none" w="lg" len="med"/>
            </a:ln>
            <a:effectLst/>
          </p:spPr>
          <p:txBody>
            <a:bodyPr anchor="ctr">
              <a:spAutoFit/>
            </a:bodyPr>
            <a:lstStyle/>
            <a:p>
              <a:endParaRPr lang="es-ES">
                <a:effectLst>
                  <a:outerShdw blurRad="38100" dist="38100" dir="2700000" algn="tl">
                    <a:srgbClr val="000000"/>
                  </a:outerShdw>
                </a:effectLst>
              </a:endParaRPr>
            </a:p>
          </p:txBody>
        </p:sp>
        <p:sp>
          <p:nvSpPr>
            <p:cNvPr id="375360" name="Oval 576"/>
            <p:cNvSpPr>
              <a:spLocks noChangeArrowheads="1"/>
            </p:cNvSpPr>
            <p:nvPr/>
          </p:nvSpPr>
          <p:spPr bwMode="gray">
            <a:xfrm>
              <a:off x="3315" y="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361" name="Oval 577"/>
            <p:cNvSpPr>
              <a:spLocks noChangeArrowheads="1"/>
            </p:cNvSpPr>
            <p:nvPr/>
          </p:nvSpPr>
          <p:spPr bwMode="gray">
            <a:xfrm>
              <a:off x="3344" y="406"/>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sp>
          <p:nvSpPr>
            <p:cNvPr id="375362" name="Oval 578"/>
            <p:cNvSpPr>
              <a:spLocks noChangeArrowheads="1"/>
            </p:cNvSpPr>
            <p:nvPr/>
          </p:nvSpPr>
          <p:spPr bwMode="gray">
            <a:xfrm>
              <a:off x="3369" y="2390"/>
              <a:ext cx="48" cy="23"/>
            </a:xfrm>
            <a:prstGeom prst="ellipse">
              <a:avLst/>
            </a:prstGeom>
            <a:solidFill>
              <a:schemeClr val="bg1"/>
            </a:solidFill>
            <a:ln w="9525">
              <a:solidFill>
                <a:schemeClr val="tx1"/>
              </a:solidFill>
              <a:round/>
              <a:headEnd/>
              <a:tailEnd/>
            </a:ln>
            <a:effectLst/>
          </p:spPr>
          <p:txBody>
            <a:bodyPr anchor="ctr">
              <a:spAutoFit/>
            </a:bodyPr>
            <a:lstStyle/>
            <a:p>
              <a:endParaRPr lang="es-ES">
                <a:effectLst>
                  <a:outerShdw blurRad="38100" dist="38100" dir="2700000" algn="tl">
                    <a:srgbClr val="000000"/>
                  </a:outerShdw>
                </a:effectLst>
              </a:endParaRPr>
            </a:p>
          </p:txBody>
        </p:sp>
      </p:grpSp>
      <p:sp>
        <p:nvSpPr>
          <p:cNvPr id="375363" name="Line 579"/>
          <p:cNvSpPr>
            <a:spLocks noChangeShapeType="1"/>
          </p:cNvSpPr>
          <p:nvPr/>
        </p:nvSpPr>
        <p:spPr bwMode="invGray">
          <a:xfrm>
            <a:off x="6450013" y="3679825"/>
            <a:ext cx="987425" cy="457200"/>
          </a:xfrm>
          <a:prstGeom prst="line">
            <a:avLst/>
          </a:prstGeom>
          <a:noFill/>
          <a:ln w="38100">
            <a:solidFill>
              <a:srgbClr val="FFFF00"/>
            </a:solidFill>
            <a:round/>
            <a:headEnd/>
            <a:tailEnd type="triangle" w="med" len="med"/>
          </a:ln>
          <a:effectLst>
            <a:outerShdw blurRad="63500" dist="29783" dir="3885598" algn="ctr" rotWithShape="0">
              <a:schemeClr val="bg2">
                <a:alpha val="74998"/>
              </a:schemeClr>
            </a:outerShdw>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364" name="Line 580"/>
          <p:cNvSpPr>
            <a:spLocks noChangeShapeType="1"/>
          </p:cNvSpPr>
          <p:nvPr/>
        </p:nvSpPr>
        <p:spPr bwMode="black">
          <a:xfrm flipH="1">
            <a:off x="3236913" y="2730500"/>
            <a:ext cx="5907087" cy="0"/>
          </a:xfrm>
          <a:prstGeom prst="line">
            <a:avLst/>
          </a:prstGeom>
          <a:noFill/>
          <a:ln w="38100" cap="rnd">
            <a:solidFill>
              <a:schemeClr val="tx2"/>
            </a:solidFill>
            <a:prstDash val="sysDot"/>
            <a:round/>
            <a:headEnd/>
            <a:tailEnd type="triangle" w="med" len="med"/>
          </a:ln>
          <a:effectLst/>
        </p:spPr>
        <p:txBody>
          <a:bodyPr wrap="none" anchor="ctr">
            <a:spAutoFit/>
          </a:bodyPr>
          <a:lstStyle/>
          <a:p>
            <a:pPr>
              <a:defRPr/>
            </a:pPr>
            <a:endParaRPr lang="en-US">
              <a:effectLst>
                <a:outerShdw blurRad="38100" dist="38100" dir="2700000" algn="tl">
                  <a:srgbClr val="000000">
                    <a:alpha val="43137"/>
                  </a:srgbClr>
                </a:outerShdw>
              </a:effectLst>
              <a:ea typeface="+mn-ea"/>
            </a:endParaRPr>
          </a:p>
        </p:txBody>
      </p:sp>
      <p:sp>
        <p:nvSpPr>
          <p:cNvPr id="375365" name="Freeform 581"/>
          <p:cNvSpPr>
            <a:spLocks/>
          </p:cNvSpPr>
          <p:nvPr/>
        </p:nvSpPr>
        <p:spPr bwMode="black">
          <a:xfrm>
            <a:off x="4565650" y="4568825"/>
            <a:ext cx="4875213" cy="350838"/>
          </a:xfrm>
          <a:custGeom>
            <a:avLst/>
            <a:gdLst/>
            <a:ahLst/>
            <a:cxnLst>
              <a:cxn ang="0">
                <a:pos x="3071" y="3"/>
              </a:cxn>
              <a:cxn ang="0">
                <a:pos x="757" y="0"/>
              </a:cxn>
              <a:cxn ang="0">
                <a:pos x="0" y="221"/>
              </a:cxn>
            </a:cxnLst>
            <a:rect l="0" t="0" r="r" b="b"/>
            <a:pathLst>
              <a:path w="3071" h="221">
                <a:moveTo>
                  <a:pt x="3071" y="3"/>
                </a:moveTo>
                <a:lnTo>
                  <a:pt x="757" y="0"/>
                </a:lnTo>
                <a:lnTo>
                  <a:pt x="0" y="221"/>
                </a:lnTo>
              </a:path>
            </a:pathLst>
          </a:custGeom>
          <a:noFill/>
          <a:ln w="38100" cap="rnd" cmpd="sng">
            <a:solidFill>
              <a:schemeClr val="tx2"/>
            </a:solidFill>
            <a:prstDash val="sysDot"/>
            <a:round/>
            <a:headEnd type="none" w="med" len="med"/>
            <a:tailEnd type="triangle" w="med" len="med"/>
          </a:ln>
          <a:effectLst/>
        </p:spPr>
        <p:txBody>
          <a:bodyPr wrap="none" anchor="ctr">
            <a:spAutoFit/>
          </a:bodyPr>
          <a:lstStyle/>
          <a:p>
            <a:endParaRPr lang="es-ES">
              <a:effectLst>
                <a:outerShdw blurRad="38100" dist="38100" dir="2700000" algn="tl">
                  <a:srgbClr val="000000"/>
                </a:outerShdw>
              </a:effectLst>
            </a:endParaRPr>
          </a:p>
        </p:txBody>
      </p:sp>
      <p:grpSp>
        <p:nvGrpSpPr>
          <p:cNvPr id="26" name="Group 582"/>
          <p:cNvGrpSpPr>
            <a:grpSpLocks/>
          </p:cNvGrpSpPr>
          <p:nvPr/>
        </p:nvGrpSpPr>
        <p:grpSpPr bwMode="auto">
          <a:xfrm>
            <a:off x="2184400" y="4364038"/>
            <a:ext cx="2386013" cy="2324100"/>
            <a:chOff x="1783" y="2575"/>
            <a:chExt cx="1503" cy="1464"/>
          </a:xfrm>
        </p:grpSpPr>
        <p:sp>
          <p:nvSpPr>
            <p:cNvPr id="375367" name="Line 583"/>
            <p:cNvSpPr>
              <a:spLocks noChangeShapeType="1"/>
            </p:cNvSpPr>
            <p:nvPr/>
          </p:nvSpPr>
          <p:spPr bwMode="gray">
            <a:xfrm>
              <a:off x="2584" y="3323"/>
              <a:ext cx="469" cy="412"/>
            </a:xfrm>
            <a:prstGeom prst="line">
              <a:avLst/>
            </a:prstGeom>
            <a:noFill/>
            <a:ln w="3175">
              <a:solidFill>
                <a:schemeClr val="bg1"/>
              </a:solidFill>
              <a:round/>
              <a:headEnd/>
              <a:tailEnd/>
            </a:ln>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368" name="Line 584"/>
            <p:cNvSpPr>
              <a:spLocks noChangeShapeType="1"/>
            </p:cNvSpPr>
            <p:nvPr/>
          </p:nvSpPr>
          <p:spPr bwMode="gray">
            <a:xfrm>
              <a:off x="2584" y="3323"/>
              <a:ext cx="95" cy="635"/>
            </a:xfrm>
            <a:prstGeom prst="line">
              <a:avLst/>
            </a:prstGeom>
            <a:noFill/>
            <a:ln w="3175">
              <a:solidFill>
                <a:schemeClr val="bg1"/>
              </a:solidFill>
              <a:round/>
              <a:headEnd/>
              <a:tailEnd/>
            </a:ln>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369" name="Line 585"/>
            <p:cNvSpPr>
              <a:spLocks noChangeShapeType="1"/>
            </p:cNvSpPr>
            <p:nvPr/>
          </p:nvSpPr>
          <p:spPr bwMode="gray">
            <a:xfrm flipH="1">
              <a:off x="2247" y="3323"/>
              <a:ext cx="337" cy="545"/>
            </a:xfrm>
            <a:prstGeom prst="line">
              <a:avLst/>
            </a:prstGeom>
            <a:noFill/>
            <a:ln w="3175">
              <a:solidFill>
                <a:schemeClr val="bg1"/>
              </a:solidFill>
              <a:round/>
              <a:headEnd/>
              <a:tailEnd/>
            </a:ln>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370" name="Line 586"/>
            <p:cNvSpPr>
              <a:spLocks noChangeShapeType="1"/>
            </p:cNvSpPr>
            <p:nvPr/>
          </p:nvSpPr>
          <p:spPr bwMode="gray">
            <a:xfrm flipH="1">
              <a:off x="1974" y="3323"/>
              <a:ext cx="610" cy="228"/>
            </a:xfrm>
            <a:prstGeom prst="line">
              <a:avLst/>
            </a:prstGeom>
            <a:noFill/>
            <a:ln w="3175">
              <a:solidFill>
                <a:schemeClr val="bg1"/>
              </a:solidFill>
              <a:round/>
              <a:headEnd/>
              <a:tailEnd/>
            </a:ln>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371" name="Line 587"/>
            <p:cNvSpPr>
              <a:spLocks noChangeShapeType="1"/>
            </p:cNvSpPr>
            <p:nvPr/>
          </p:nvSpPr>
          <p:spPr bwMode="gray">
            <a:xfrm flipH="1" flipV="1">
              <a:off x="1942" y="3113"/>
              <a:ext cx="642" cy="210"/>
            </a:xfrm>
            <a:prstGeom prst="line">
              <a:avLst/>
            </a:prstGeom>
            <a:noFill/>
            <a:ln w="3175">
              <a:solidFill>
                <a:schemeClr val="bg1"/>
              </a:solidFill>
              <a:round/>
              <a:headEnd/>
              <a:tailEnd/>
            </a:ln>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372" name="Line 588"/>
            <p:cNvSpPr>
              <a:spLocks noChangeShapeType="1"/>
            </p:cNvSpPr>
            <p:nvPr/>
          </p:nvSpPr>
          <p:spPr bwMode="gray">
            <a:xfrm flipH="1" flipV="1">
              <a:off x="2209" y="2764"/>
              <a:ext cx="375" cy="559"/>
            </a:xfrm>
            <a:prstGeom prst="line">
              <a:avLst/>
            </a:prstGeom>
            <a:noFill/>
            <a:ln w="3175">
              <a:solidFill>
                <a:schemeClr val="bg1"/>
              </a:solidFill>
              <a:round/>
              <a:headEnd/>
              <a:tailEnd/>
            </a:ln>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373" name="Line 589"/>
            <p:cNvSpPr>
              <a:spLocks noChangeShapeType="1"/>
            </p:cNvSpPr>
            <p:nvPr/>
          </p:nvSpPr>
          <p:spPr bwMode="gray">
            <a:xfrm flipV="1">
              <a:off x="2584" y="2682"/>
              <a:ext cx="76" cy="641"/>
            </a:xfrm>
            <a:prstGeom prst="line">
              <a:avLst/>
            </a:prstGeom>
            <a:noFill/>
            <a:ln w="3175">
              <a:solidFill>
                <a:schemeClr val="bg1"/>
              </a:solidFill>
              <a:round/>
              <a:headEnd/>
              <a:tailEnd/>
            </a:ln>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374" name="Line 590"/>
            <p:cNvSpPr>
              <a:spLocks noChangeShapeType="1"/>
            </p:cNvSpPr>
            <p:nvPr/>
          </p:nvSpPr>
          <p:spPr bwMode="gray">
            <a:xfrm flipV="1">
              <a:off x="2584" y="2919"/>
              <a:ext cx="476" cy="404"/>
            </a:xfrm>
            <a:prstGeom prst="line">
              <a:avLst/>
            </a:prstGeom>
            <a:noFill/>
            <a:ln w="3175">
              <a:solidFill>
                <a:schemeClr val="bg1"/>
              </a:solidFill>
              <a:round/>
              <a:headEnd/>
              <a:tailEnd/>
            </a:ln>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375" name="Line 591"/>
            <p:cNvSpPr>
              <a:spLocks noChangeShapeType="1"/>
            </p:cNvSpPr>
            <p:nvPr/>
          </p:nvSpPr>
          <p:spPr bwMode="gray">
            <a:xfrm>
              <a:off x="2584" y="3323"/>
              <a:ext cx="603" cy="0"/>
            </a:xfrm>
            <a:prstGeom prst="line">
              <a:avLst/>
            </a:prstGeom>
            <a:noFill/>
            <a:ln w="3175">
              <a:solidFill>
                <a:schemeClr val="bg1"/>
              </a:solidFill>
              <a:round/>
              <a:headEnd/>
              <a:tailEnd/>
            </a:ln>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grpSp>
          <p:nvGrpSpPr>
            <p:cNvPr id="27" name="Group 592"/>
            <p:cNvGrpSpPr>
              <a:grpSpLocks/>
            </p:cNvGrpSpPr>
            <p:nvPr/>
          </p:nvGrpSpPr>
          <p:grpSpPr bwMode="auto">
            <a:xfrm rot="3510292">
              <a:off x="2574" y="2496"/>
              <a:ext cx="176" cy="367"/>
              <a:chOff x="2575" y="2496"/>
              <a:chExt cx="176" cy="367"/>
            </a:xfrm>
          </p:grpSpPr>
          <p:grpSp>
            <p:nvGrpSpPr>
              <p:cNvPr id="28" name="Group 593"/>
              <p:cNvGrpSpPr>
                <a:grpSpLocks/>
              </p:cNvGrpSpPr>
              <p:nvPr/>
            </p:nvGrpSpPr>
            <p:grpSpPr bwMode="auto">
              <a:xfrm>
                <a:off x="2575" y="2688"/>
                <a:ext cx="176" cy="175"/>
                <a:chOff x="1920" y="2713"/>
                <a:chExt cx="176" cy="175"/>
              </a:xfrm>
            </p:grpSpPr>
            <p:sp>
              <p:nvSpPr>
                <p:cNvPr id="375378" name="Oval 594"/>
                <p:cNvSpPr>
                  <a:spLocks noChangeArrowheads="1"/>
                </p:cNvSpPr>
                <p:nvPr/>
              </p:nvSpPr>
              <p:spPr bwMode="gray">
                <a:xfrm>
                  <a:off x="1916" y="2717"/>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379" name="Oval 595"/>
                <p:cNvSpPr>
                  <a:spLocks noChangeArrowheads="1"/>
                </p:cNvSpPr>
                <p:nvPr/>
              </p:nvSpPr>
              <p:spPr bwMode="gray">
                <a:xfrm>
                  <a:off x="1937" y="2721"/>
                  <a:ext cx="151"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380" name="Oval 596"/>
                <p:cNvSpPr>
                  <a:spLocks noChangeArrowheads="1"/>
                </p:cNvSpPr>
                <p:nvPr/>
              </p:nvSpPr>
              <p:spPr bwMode="gray">
                <a:xfrm>
                  <a:off x="1916" y="2717"/>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381" name="Oval 597"/>
                <p:cNvSpPr>
                  <a:spLocks noChangeArrowheads="1"/>
                </p:cNvSpPr>
                <p:nvPr/>
              </p:nvSpPr>
              <p:spPr bwMode="gray">
                <a:xfrm>
                  <a:off x="1937" y="2721"/>
                  <a:ext cx="151"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382" name="Oval 598"/>
                <p:cNvSpPr>
                  <a:spLocks noChangeArrowheads="1"/>
                </p:cNvSpPr>
                <p:nvPr/>
              </p:nvSpPr>
              <p:spPr bwMode="gray">
                <a:xfrm>
                  <a:off x="1916" y="2717"/>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383" name="Oval 599"/>
                <p:cNvSpPr>
                  <a:spLocks noChangeArrowheads="1"/>
                </p:cNvSpPr>
                <p:nvPr/>
              </p:nvSpPr>
              <p:spPr bwMode="gray">
                <a:xfrm>
                  <a:off x="1937" y="2721"/>
                  <a:ext cx="151"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29" name="Group 600"/>
              <p:cNvGrpSpPr>
                <a:grpSpLocks/>
              </p:cNvGrpSpPr>
              <p:nvPr/>
            </p:nvGrpSpPr>
            <p:grpSpPr bwMode="auto">
              <a:xfrm>
                <a:off x="2575" y="2592"/>
                <a:ext cx="176" cy="175"/>
                <a:chOff x="1920" y="2713"/>
                <a:chExt cx="176" cy="175"/>
              </a:xfrm>
            </p:grpSpPr>
            <p:sp>
              <p:nvSpPr>
                <p:cNvPr id="375385" name="Oval 601"/>
                <p:cNvSpPr>
                  <a:spLocks noChangeArrowheads="1"/>
                </p:cNvSpPr>
                <p:nvPr/>
              </p:nvSpPr>
              <p:spPr bwMode="gray">
                <a:xfrm>
                  <a:off x="1919" y="2718"/>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386" name="Oval 602"/>
                <p:cNvSpPr>
                  <a:spLocks noChangeArrowheads="1"/>
                </p:cNvSpPr>
                <p:nvPr/>
              </p:nvSpPr>
              <p:spPr bwMode="gray">
                <a:xfrm>
                  <a:off x="1937" y="2721"/>
                  <a:ext cx="151"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387" name="Oval 603"/>
                <p:cNvSpPr>
                  <a:spLocks noChangeArrowheads="1"/>
                </p:cNvSpPr>
                <p:nvPr/>
              </p:nvSpPr>
              <p:spPr bwMode="gray">
                <a:xfrm>
                  <a:off x="1919" y="2718"/>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388" name="Oval 604"/>
                <p:cNvSpPr>
                  <a:spLocks noChangeArrowheads="1"/>
                </p:cNvSpPr>
                <p:nvPr/>
              </p:nvSpPr>
              <p:spPr bwMode="gray">
                <a:xfrm>
                  <a:off x="1937" y="2721"/>
                  <a:ext cx="151"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389" name="Oval 605"/>
                <p:cNvSpPr>
                  <a:spLocks noChangeArrowheads="1"/>
                </p:cNvSpPr>
                <p:nvPr/>
              </p:nvSpPr>
              <p:spPr bwMode="gray">
                <a:xfrm>
                  <a:off x="1919" y="2718"/>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390" name="Oval 606"/>
                <p:cNvSpPr>
                  <a:spLocks noChangeArrowheads="1"/>
                </p:cNvSpPr>
                <p:nvPr/>
              </p:nvSpPr>
              <p:spPr bwMode="gray">
                <a:xfrm>
                  <a:off x="1937" y="2721"/>
                  <a:ext cx="151"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0" name="Group 607"/>
              <p:cNvGrpSpPr>
                <a:grpSpLocks/>
              </p:cNvGrpSpPr>
              <p:nvPr/>
            </p:nvGrpSpPr>
            <p:grpSpPr bwMode="auto">
              <a:xfrm>
                <a:off x="2575" y="2496"/>
                <a:ext cx="176" cy="175"/>
                <a:chOff x="1920" y="2713"/>
                <a:chExt cx="176" cy="175"/>
              </a:xfrm>
            </p:grpSpPr>
            <p:sp>
              <p:nvSpPr>
                <p:cNvPr id="375392" name="Oval 608"/>
                <p:cNvSpPr>
                  <a:spLocks noChangeArrowheads="1"/>
                </p:cNvSpPr>
                <p:nvPr/>
              </p:nvSpPr>
              <p:spPr bwMode="gray">
                <a:xfrm>
                  <a:off x="1911" y="2719"/>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393" name="Oval 609"/>
                <p:cNvSpPr>
                  <a:spLocks noChangeArrowheads="1"/>
                </p:cNvSpPr>
                <p:nvPr/>
              </p:nvSpPr>
              <p:spPr bwMode="gray">
                <a:xfrm>
                  <a:off x="1928" y="2726"/>
                  <a:ext cx="151"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394" name="Oval 610"/>
                <p:cNvSpPr>
                  <a:spLocks noChangeArrowheads="1"/>
                </p:cNvSpPr>
                <p:nvPr/>
              </p:nvSpPr>
              <p:spPr bwMode="gray">
                <a:xfrm>
                  <a:off x="1911" y="2719"/>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395" name="Oval 611"/>
                <p:cNvSpPr>
                  <a:spLocks noChangeArrowheads="1"/>
                </p:cNvSpPr>
                <p:nvPr/>
              </p:nvSpPr>
              <p:spPr bwMode="gray">
                <a:xfrm>
                  <a:off x="1928" y="2726"/>
                  <a:ext cx="151"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396" name="Oval 612"/>
                <p:cNvSpPr>
                  <a:spLocks noChangeArrowheads="1"/>
                </p:cNvSpPr>
                <p:nvPr/>
              </p:nvSpPr>
              <p:spPr bwMode="gray">
                <a:xfrm>
                  <a:off x="1911" y="2719"/>
                  <a:ext cx="176"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397" name="Oval 613"/>
                <p:cNvSpPr>
                  <a:spLocks noChangeArrowheads="1"/>
                </p:cNvSpPr>
                <p:nvPr/>
              </p:nvSpPr>
              <p:spPr bwMode="gray">
                <a:xfrm>
                  <a:off x="1928" y="2726"/>
                  <a:ext cx="151" cy="151"/>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grpSp>
          <p:nvGrpSpPr>
            <p:cNvPr id="31" name="Group 614"/>
            <p:cNvGrpSpPr>
              <a:grpSpLocks/>
            </p:cNvGrpSpPr>
            <p:nvPr/>
          </p:nvGrpSpPr>
          <p:grpSpPr bwMode="auto">
            <a:xfrm rot="-9892386">
              <a:off x="2967" y="3535"/>
              <a:ext cx="175" cy="369"/>
              <a:chOff x="2968" y="3535"/>
              <a:chExt cx="175" cy="369"/>
            </a:xfrm>
          </p:grpSpPr>
          <p:grpSp>
            <p:nvGrpSpPr>
              <p:cNvPr id="375366" name="Group 615"/>
              <p:cNvGrpSpPr>
                <a:grpSpLocks/>
              </p:cNvGrpSpPr>
              <p:nvPr/>
            </p:nvGrpSpPr>
            <p:grpSpPr bwMode="auto">
              <a:xfrm>
                <a:off x="2968" y="3727"/>
                <a:ext cx="175" cy="177"/>
                <a:chOff x="2313" y="3752"/>
                <a:chExt cx="175" cy="177"/>
              </a:xfrm>
            </p:grpSpPr>
            <p:sp>
              <p:nvSpPr>
                <p:cNvPr id="375400" name="Oval 616"/>
                <p:cNvSpPr>
                  <a:spLocks noChangeArrowheads="1"/>
                </p:cNvSpPr>
                <p:nvPr/>
              </p:nvSpPr>
              <p:spPr bwMode="gray">
                <a:xfrm>
                  <a:off x="2313" y="3752"/>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01" name="Oval 617"/>
                <p:cNvSpPr>
                  <a:spLocks noChangeArrowheads="1"/>
                </p:cNvSpPr>
                <p:nvPr/>
              </p:nvSpPr>
              <p:spPr bwMode="gray">
                <a:xfrm>
                  <a:off x="2320" y="3765"/>
                  <a:ext cx="152"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02" name="Oval 618"/>
                <p:cNvSpPr>
                  <a:spLocks noChangeArrowheads="1"/>
                </p:cNvSpPr>
                <p:nvPr/>
              </p:nvSpPr>
              <p:spPr bwMode="gray">
                <a:xfrm>
                  <a:off x="2313" y="3752"/>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03" name="Oval 619"/>
                <p:cNvSpPr>
                  <a:spLocks noChangeArrowheads="1"/>
                </p:cNvSpPr>
                <p:nvPr/>
              </p:nvSpPr>
              <p:spPr bwMode="gray">
                <a:xfrm>
                  <a:off x="2320" y="3765"/>
                  <a:ext cx="152"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04" name="Oval 620"/>
                <p:cNvSpPr>
                  <a:spLocks noChangeArrowheads="1"/>
                </p:cNvSpPr>
                <p:nvPr/>
              </p:nvSpPr>
              <p:spPr bwMode="gray">
                <a:xfrm>
                  <a:off x="2313" y="3752"/>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05" name="Oval 621"/>
                <p:cNvSpPr>
                  <a:spLocks noChangeArrowheads="1"/>
                </p:cNvSpPr>
                <p:nvPr/>
              </p:nvSpPr>
              <p:spPr bwMode="gray">
                <a:xfrm>
                  <a:off x="2320" y="3765"/>
                  <a:ext cx="152"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376" name="Group 622"/>
              <p:cNvGrpSpPr>
                <a:grpSpLocks/>
              </p:cNvGrpSpPr>
              <p:nvPr/>
            </p:nvGrpSpPr>
            <p:grpSpPr bwMode="auto">
              <a:xfrm>
                <a:off x="2968" y="3631"/>
                <a:ext cx="175" cy="177"/>
                <a:chOff x="2313" y="3752"/>
                <a:chExt cx="175" cy="177"/>
              </a:xfrm>
            </p:grpSpPr>
            <p:sp>
              <p:nvSpPr>
                <p:cNvPr id="375407" name="Oval 623"/>
                <p:cNvSpPr>
                  <a:spLocks noChangeArrowheads="1"/>
                </p:cNvSpPr>
                <p:nvPr/>
              </p:nvSpPr>
              <p:spPr bwMode="gray">
                <a:xfrm>
                  <a:off x="2313" y="3752"/>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08" name="Oval 624"/>
                <p:cNvSpPr>
                  <a:spLocks noChangeArrowheads="1"/>
                </p:cNvSpPr>
                <p:nvPr/>
              </p:nvSpPr>
              <p:spPr bwMode="gray">
                <a:xfrm>
                  <a:off x="2318" y="3764"/>
                  <a:ext cx="152"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09" name="Oval 625"/>
                <p:cNvSpPr>
                  <a:spLocks noChangeArrowheads="1"/>
                </p:cNvSpPr>
                <p:nvPr/>
              </p:nvSpPr>
              <p:spPr bwMode="gray">
                <a:xfrm>
                  <a:off x="2313" y="3752"/>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10" name="Oval 626"/>
                <p:cNvSpPr>
                  <a:spLocks noChangeArrowheads="1"/>
                </p:cNvSpPr>
                <p:nvPr/>
              </p:nvSpPr>
              <p:spPr bwMode="gray">
                <a:xfrm>
                  <a:off x="2318" y="3764"/>
                  <a:ext cx="152"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11" name="Oval 627"/>
                <p:cNvSpPr>
                  <a:spLocks noChangeArrowheads="1"/>
                </p:cNvSpPr>
                <p:nvPr/>
              </p:nvSpPr>
              <p:spPr bwMode="gray">
                <a:xfrm>
                  <a:off x="2313" y="3752"/>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12" name="Oval 628"/>
                <p:cNvSpPr>
                  <a:spLocks noChangeArrowheads="1"/>
                </p:cNvSpPr>
                <p:nvPr/>
              </p:nvSpPr>
              <p:spPr bwMode="gray">
                <a:xfrm>
                  <a:off x="2318" y="3764"/>
                  <a:ext cx="152"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377" name="Group 629"/>
              <p:cNvGrpSpPr>
                <a:grpSpLocks/>
              </p:cNvGrpSpPr>
              <p:nvPr/>
            </p:nvGrpSpPr>
            <p:grpSpPr bwMode="auto">
              <a:xfrm>
                <a:off x="2968" y="3535"/>
                <a:ext cx="175" cy="177"/>
                <a:chOff x="2313" y="3752"/>
                <a:chExt cx="175" cy="177"/>
              </a:xfrm>
            </p:grpSpPr>
            <p:sp>
              <p:nvSpPr>
                <p:cNvPr id="375414" name="Oval 630"/>
                <p:cNvSpPr>
                  <a:spLocks noChangeArrowheads="1"/>
                </p:cNvSpPr>
                <p:nvPr/>
              </p:nvSpPr>
              <p:spPr bwMode="gray">
                <a:xfrm>
                  <a:off x="2321" y="3755"/>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15" name="Oval 631"/>
                <p:cNvSpPr>
                  <a:spLocks noChangeArrowheads="1"/>
                </p:cNvSpPr>
                <p:nvPr/>
              </p:nvSpPr>
              <p:spPr bwMode="gray">
                <a:xfrm>
                  <a:off x="2325" y="3765"/>
                  <a:ext cx="152"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16" name="Oval 632"/>
                <p:cNvSpPr>
                  <a:spLocks noChangeArrowheads="1"/>
                </p:cNvSpPr>
                <p:nvPr/>
              </p:nvSpPr>
              <p:spPr bwMode="gray">
                <a:xfrm>
                  <a:off x="2321" y="3755"/>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17" name="Oval 633"/>
                <p:cNvSpPr>
                  <a:spLocks noChangeArrowheads="1"/>
                </p:cNvSpPr>
                <p:nvPr/>
              </p:nvSpPr>
              <p:spPr bwMode="gray">
                <a:xfrm>
                  <a:off x="2325" y="3765"/>
                  <a:ext cx="152"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18" name="Oval 634"/>
                <p:cNvSpPr>
                  <a:spLocks noChangeArrowheads="1"/>
                </p:cNvSpPr>
                <p:nvPr/>
              </p:nvSpPr>
              <p:spPr bwMode="gray">
                <a:xfrm>
                  <a:off x="2321" y="3755"/>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19" name="Oval 635"/>
                <p:cNvSpPr>
                  <a:spLocks noChangeArrowheads="1"/>
                </p:cNvSpPr>
                <p:nvPr/>
              </p:nvSpPr>
              <p:spPr bwMode="gray">
                <a:xfrm>
                  <a:off x="2325" y="3765"/>
                  <a:ext cx="152"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grpSp>
          <p:nvGrpSpPr>
            <p:cNvPr id="375384" name="Group 636"/>
            <p:cNvGrpSpPr>
              <a:grpSpLocks/>
            </p:cNvGrpSpPr>
            <p:nvPr/>
          </p:nvGrpSpPr>
          <p:grpSpPr bwMode="auto">
            <a:xfrm rot="6919532">
              <a:off x="2967" y="2726"/>
              <a:ext cx="175" cy="369"/>
              <a:chOff x="2968" y="2726"/>
              <a:chExt cx="175" cy="369"/>
            </a:xfrm>
          </p:grpSpPr>
          <p:grpSp>
            <p:nvGrpSpPr>
              <p:cNvPr id="375391" name="Group 637"/>
              <p:cNvGrpSpPr>
                <a:grpSpLocks/>
              </p:cNvGrpSpPr>
              <p:nvPr/>
            </p:nvGrpSpPr>
            <p:grpSpPr bwMode="auto">
              <a:xfrm>
                <a:off x="2968" y="2918"/>
                <a:ext cx="175" cy="177"/>
                <a:chOff x="2313" y="2943"/>
                <a:chExt cx="175" cy="177"/>
              </a:xfrm>
            </p:grpSpPr>
            <p:sp>
              <p:nvSpPr>
                <p:cNvPr id="375422" name="Oval 638"/>
                <p:cNvSpPr>
                  <a:spLocks noChangeArrowheads="1"/>
                </p:cNvSpPr>
                <p:nvPr/>
              </p:nvSpPr>
              <p:spPr bwMode="gray">
                <a:xfrm>
                  <a:off x="2308" y="2948"/>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23" name="Oval 639"/>
                <p:cNvSpPr>
                  <a:spLocks noChangeArrowheads="1"/>
                </p:cNvSpPr>
                <p:nvPr/>
              </p:nvSpPr>
              <p:spPr bwMode="gray">
                <a:xfrm>
                  <a:off x="2324" y="2955"/>
                  <a:ext cx="153"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24" name="Oval 640"/>
                <p:cNvSpPr>
                  <a:spLocks noChangeArrowheads="1"/>
                </p:cNvSpPr>
                <p:nvPr/>
              </p:nvSpPr>
              <p:spPr bwMode="gray">
                <a:xfrm>
                  <a:off x="2308" y="2948"/>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25" name="Oval 641"/>
                <p:cNvSpPr>
                  <a:spLocks noChangeArrowheads="1"/>
                </p:cNvSpPr>
                <p:nvPr/>
              </p:nvSpPr>
              <p:spPr bwMode="gray">
                <a:xfrm>
                  <a:off x="2324" y="2955"/>
                  <a:ext cx="153"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26" name="Oval 642"/>
                <p:cNvSpPr>
                  <a:spLocks noChangeArrowheads="1"/>
                </p:cNvSpPr>
                <p:nvPr/>
              </p:nvSpPr>
              <p:spPr bwMode="gray">
                <a:xfrm>
                  <a:off x="2308" y="2948"/>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27" name="Oval 643"/>
                <p:cNvSpPr>
                  <a:spLocks noChangeArrowheads="1"/>
                </p:cNvSpPr>
                <p:nvPr/>
              </p:nvSpPr>
              <p:spPr bwMode="gray">
                <a:xfrm>
                  <a:off x="2324" y="2955"/>
                  <a:ext cx="153"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398" name="Group 644"/>
              <p:cNvGrpSpPr>
                <a:grpSpLocks/>
              </p:cNvGrpSpPr>
              <p:nvPr/>
            </p:nvGrpSpPr>
            <p:grpSpPr bwMode="auto">
              <a:xfrm>
                <a:off x="2968" y="2822"/>
                <a:ext cx="175" cy="177"/>
                <a:chOff x="2313" y="2943"/>
                <a:chExt cx="175" cy="177"/>
              </a:xfrm>
            </p:grpSpPr>
            <p:sp>
              <p:nvSpPr>
                <p:cNvPr id="375429" name="Oval 645"/>
                <p:cNvSpPr>
                  <a:spLocks noChangeArrowheads="1"/>
                </p:cNvSpPr>
                <p:nvPr/>
              </p:nvSpPr>
              <p:spPr bwMode="gray">
                <a:xfrm>
                  <a:off x="2313" y="2943"/>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30" name="Oval 646"/>
                <p:cNvSpPr>
                  <a:spLocks noChangeArrowheads="1"/>
                </p:cNvSpPr>
                <p:nvPr/>
              </p:nvSpPr>
              <p:spPr bwMode="gray">
                <a:xfrm>
                  <a:off x="2327" y="2952"/>
                  <a:ext cx="153"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31" name="Oval 647"/>
                <p:cNvSpPr>
                  <a:spLocks noChangeArrowheads="1"/>
                </p:cNvSpPr>
                <p:nvPr/>
              </p:nvSpPr>
              <p:spPr bwMode="gray">
                <a:xfrm>
                  <a:off x="2313" y="2943"/>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32" name="Oval 648"/>
                <p:cNvSpPr>
                  <a:spLocks noChangeArrowheads="1"/>
                </p:cNvSpPr>
                <p:nvPr/>
              </p:nvSpPr>
              <p:spPr bwMode="gray">
                <a:xfrm>
                  <a:off x="2327" y="2952"/>
                  <a:ext cx="153"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33" name="Oval 649"/>
                <p:cNvSpPr>
                  <a:spLocks noChangeArrowheads="1"/>
                </p:cNvSpPr>
                <p:nvPr/>
              </p:nvSpPr>
              <p:spPr bwMode="gray">
                <a:xfrm>
                  <a:off x="2313" y="2943"/>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34" name="Oval 650"/>
                <p:cNvSpPr>
                  <a:spLocks noChangeArrowheads="1"/>
                </p:cNvSpPr>
                <p:nvPr/>
              </p:nvSpPr>
              <p:spPr bwMode="gray">
                <a:xfrm>
                  <a:off x="2327" y="2952"/>
                  <a:ext cx="153"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399" name="Group 651"/>
              <p:cNvGrpSpPr>
                <a:grpSpLocks/>
              </p:cNvGrpSpPr>
              <p:nvPr/>
            </p:nvGrpSpPr>
            <p:grpSpPr bwMode="auto">
              <a:xfrm>
                <a:off x="2968" y="2726"/>
                <a:ext cx="175" cy="177"/>
                <a:chOff x="2313" y="2943"/>
                <a:chExt cx="175" cy="177"/>
              </a:xfrm>
            </p:grpSpPr>
            <p:sp>
              <p:nvSpPr>
                <p:cNvPr id="375436" name="Oval 652"/>
                <p:cNvSpPr>
                  <a:spLocks noChangeArrowheads="1"/>
                </p:cNvSpPr>
                <p:nvPr/>
              </p:nvSpPr>
              <p:spPr bwMode="gray">
                <a:xfrm>
                  <a:off x="2313" y="2948"/>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37" name="Oval 653"/>
                <p:cNvSpPr>
                  <a:spLocks noChangeArrowheads="1"/>
                </p:cNvSpPr>
                <p:nvPr/>
              </p:nvSpPr>
              <p:spPr bwMode="gray">
                <a:xfrm>
                  <a:off x="2329" y="2958"/>
                  <a:ext cx="153"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38" name="Oval 654"/>
                <p:cNvSpPr>
                  <a:spLocks noChangeArrowheads="1"/>
                </p:cNvSpPr>
                <p:nvPr/>
              </p:nvSpPr>
              <p:spPr bwMode="gray">
                <a:xfrm>
                  <a:off x="2313" y="2948"/>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39" name="Oval 655"/>
                <p:cNvSpPr>
                  <a:spLocks noChangeArrowheads="1"/>
                </p:cNvSpPr>
                <p:nvPr/>
              </p:nvSpPr>
              <p:spPr bwMode="gray">
                <a:xfrm>
                  <a:off x="2329" y="2958"/>
                  <a:ext cx="153"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40" name="Oval 656"/>
                <p:cNvSpPr>
                  <a:spLocks noChangeArrowheads="1"/>
                </p:cNvSpPr>
                <p:nvPr/>
              </p:nvSpPr>
              <p:spPr bwMode="gray">
                <a:xfrm>
                  <a:off x="2313" y="2948"/>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41" name="Oval 657"/>
                <p:cNvSpPr>
                  <a:spLocks noChangeArrowheads="1"/>
                </p:cNvSpPr>
                <p:nvPr/>
              </p:nvSpPr>
              <p:spPr bwMode="gray">
                <a:xfrm>
                  <a:off x="2329" y="2958"/>
                  <a:ext cx="153"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grpSp>
          <p:nvGrpSpPr>
            <p:cNvPr id="375406" name="Group 658"/>
            <p:cNvGrpSpPr>
              <a:grpSpLocks/>
            </p:cNvGrpSpPr>
            <p:nvPr/>
          </p:nvGrpSpPr>
          <p:grpSpPr bwMode="auto">
            <a:xfrm rot="8940177">
              <a:off x="3111" y="3128"/>
              <a:ext cx="175" cy="367"/>
              <a:chOff x="3112" y="3128"/>
              <a:chExt cx="175" cy="367"/>
            </a:xfrm>
          </p:grpSpPr>
          <p:grpSp>
            <p:nvGrpSpPr>
              <p:cNvPr id="375413" name="Group 659"/>
              <p:cNvGrpSpPr>
                <a:grpSpLocks/>
              </p:cNvGrpSpPr>
              <p:nvPr/>
            </p:nvGrpSpPr>
            <p:grpSpPr bwMode="auto">
              <a:xfrm>
                <a:off x="3112" y="3320"/>
                <a:ext cx="175" cy="175"/>
                <a:chOff x="2457" y="3345"/>
                <a:chExt cx="175" cy="175"/>
              </a:xfrm>
            </p:grpSpPr>
            <p:sp>
              <p:nvSpPr>
                <p:cNvPr id="375444" name="Oval 660"/>
                <p:cNvSpPr>
                  <a:spLocks noChangeArrowheads="1"/>
                </p:cNvSpPr>
                <p:nvPr/>
              </p:nvSpPr>
              <p:spPr bwMode="gray">
                <a:xfrm>
                  <a:off x="2458" y="3351"/>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45" name="Oval 661"/>
                <p:cNvSpPr>
                  <a:spLocks noChangeArrowheads="1"/>
                </p:cNvSpPr>
                <p:nvPr/>
              </p:nvSpPr>
              <p:spPr bwMode="gray">
                <a:xfrm>
                  <a:off x="2465" y="3352"/>
                  <a:ext cx="152"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46" name="Oval 662"/>
                <p:cNvSpPr>
                  <a:spLocks noChangeArrowheads="1"/>
                </p:cNvSpPr>
                <p:nvPr/>
              </p:nvSpPr>
              <p:spPr bwMode="gray">
                <a:xfrm>
                  <a:off x="2458" y="3351"/>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47" name="Oval 663"/>
                <p:cNvSpPr>
                  <a:spLocks noChangeArrowheads="1"/>
                </p:cNvSpPr>
                <p:nvPr/>
              </p:nvSpPr>
              <p:spPr bwMode="gray">
                <a:xfrm>
                  <a:off x="2465" y="3352"/>
                  <a:ext cx="152"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48" name="Oval 664"/>
                <p:cNvSpPr>
                  <a:spLocks noChangeArrowheads="1"/>
                </p:cNvSpPr>
                <p:nvPr/>
              </p:nvSpPr>
              <p:spPr bwMode="gray">
                <a:xfrm>
                  <a:off x="2458" y="3351"/>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49" name="Oval 665"/>
                <p:cNvSpPr>
                  <a:spLocks noChangeArrowheads="1"/>
                </p:cNvSpPr>
                <p:nvPr/>
              </p:nvSpPr>
              <p:spPr bwMode="gray">
                <a:xfrm>
                  <a:off x="2465" y="3352"/>
                  <a:ext cx="152"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420" name="Group 666"/>
              <p:cNvGrpSpPr>
                <a:grpSpLocks/>
              </p:cNvGrpSpPr>
              <p:nvPr/>
            </p:nvGrpSpPr>
            <p:grpSpPr bwMode="auto">
              <a:xfrm>
                <a:off x="3112" y="3224"/>
                <a:ext cx="175" cy="175"/>
                <a:chOff x="2457" y="3345"/>
                <a:chExt cx="175" cy="175"/>
              </a:xfrm>
            </p:grpSpPr>
            <p:sp>
              <p:nvSpPr>
                <p:cNvPr id="375451" name="Oval 667"/>
                <p:cNvSpPr>
                  <a:spLocks noChangeArrowheads="1"/>
                </p:cNvSpPr>
                <p:nvPr/>
              </p:nvSpPr>
              <p:spPr bwMode="gray">
                <a:xfrm>
                  <a:off x="2457" y="3345"/>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52" name="Oval 668"/>
                <p:cNvSpPr>
                  <a:spLocks noChangeArrowheads="1"/>
                </p:cNvSpPr>
                <p:nvPr/>
              </p:nvSpPr>
              <p:spPr bwMode="gray">
                <a:xfrm>
                  <a:off x="2463" y="3349"/>
                  <a:ext cx="152"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53" name="Oval 669"/>
                <p:cNvSpPr>
                  <a:spLocks noChangeArrowheads="1"/>
                </p:cNvSpPr>
                <p:nvPr/>
              </p:nvSpPr>
              <p:spPr bwMode="gray">
                <a:xfrm>
                  <a:off x="2457" y="3345"/>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54" name="Oval 670"/>
                <p:cNvSpPr>
                  <a:spLocks noChangeArrowheads="1"/>
                </p:cNvSpPr>
                <p:nvPr/>
              </p:nvSpPr>
              <p:spPr bwMode="gray">
                <a:xfrm>
                  <a:off x="2463" y="3349"/>
                  <a:ext cx="152"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55" name="Oval 671"/>
                <p:cNvSpPr>
                  <a:spLocks noChangeArrowheads="1"/>
                </p:cNvSpPr>
                <p:nvPr/>
              </p:nvSpPr>
              <p:spPr bwMode="gray">
                <a:xfrm>
                  <a:off x="2457" y="3345"/>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56" name="Oval 672"/>
                <p:cNvSpPr>
                  <a:spLocks noChangeArrowheads="1"/>
                </p:cNvSpPr>
                <p:nvPr/>
              </p:nvSpPr>
              <p:spPr bwMode="gray">
                <a:xfrm>
                  <a:off x="2463" y="3349"/>
                  <a:ext cx="152"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421" name="Group 673"/>
              <p:cNvGrpSpPr>
                <a:grpSpLocks/>
              </p:cNvGrpSpPr>
              <p:nvPr/>
            </p:nvGrpSpPr>
            <p:grpSpPr bwMode="auto">
              <a:xfrm>
                <a:off x="3112" y="3128"/>
                <a:ext cx="175" cy="175"/>
                <a:chOff x="2457" y="3345"/>
                <a:chExt cx="175" cy="175"/>
              </a:xfrm>
            </p:grpSpPr>
            <p:sp>
              <p:nvSpPr>
                <p:cNvPr id="375458" name="Oval 674"/>
                <p:cNvSpPr>
                  <a:spLocks noChangeArrowheads="1"/>
                </p:cNvSpPr>
                <p:nvPr/>
              </p:nvSpPr>
              <p:spPr bwMode="gray">
                <a:xfrm>
                  <a:off x="2457" y="3345"/>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59" name="Oval 675"/>
                <p:cNvSpPr>
                  <a:spLocks noChangeArrowheads="1"/>
                </p:cNvSpPr>
                <p:nvPr/>
              </p:nvSpPr>
              <p:spPr bwMode="gray">
                <a:xfrm>
                  <a:off x="2465" y="3352"/>
                  <a:ext cx="152"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60" name="Oval 676"/>
                <p:cNvSpPr>
                  <a:spLocks noChangeArrowheads="1"/>
                </p:cNvSpPr>
                <p:nvPr/>
              </p:nvSpPr>
              <p:spPr bwMode="gray">
                <a:xfrm>
                  <a:off x="2457" y="3345"/>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61" name="Oval 677"/>
                <p:cNvSpPr>
                  <a:spLocks noChangeArrowheads="1"/>
                </p:cNvSpPr>
                <p:nvPr/>
              </p:nvSpPr>
              <p:spPr bwMode="gray">
                <a:xfrm>
                  <a:off x="2465" y="3352"/>
                  <a:ext cx="152"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62" name="Oval 678"/>
                <p:cNvSpPr>
                  <a:spLocks noChangeArrowheads="1"/>
                </p:cNvSpPr>
                <p:nvPr/>
              </p:nvSpPr>
              <p:spPr bwMode="gray">
                <a:xfrm>
                  <a:off x="2457" y="3345"/>
                  <a:ext cx="175"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63" name="Oval 679"/>
                <p:cNvSpPr>
                  <a:spLocks noChangeArrowheads="1"/>
                </p:cNvSpPr>
                <p:nvPr/>
              </p:nvSpPr>
              <p:spPr bwMode="gray">
                <a:xfrm>
                  <a:off x="2465" y="3352"/>
                  <a:ext cx="152"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grpSp>
          <p:nvGrpSpPr>
            <p:cNvPr id="375428" name="Group 680"/>
            <p:cNvGrpSpPr>
              <a:grpSpLocks/>
            </p:cNvGrpSpPr>
            <p:nvPr/>
          </p:nvGrpSpPr>
          <p:grpSpPr bwMode="auto">
            <a:xfrm rot="-7607948">
              <a:off x="2591" y="3767"/>
              <a:ext cx="175" cy="369"/>
              <a:chOff x="2592" y="3767"/>
              <a:chExt cx="175" cy="369"/>
            </a:xfrm>
          </p:grpSpPr>
          <p:grpSp>
            <p:nvGrpSpPr>
              <p:cNvPr id="375435" name="Group 681"/>
              <p:cNvGrpSpPr>
                <a:grpSpLocks/>
              </p:cNvGrpSpPr>
              <p:nvPr/>
            </p:nvGrpSpPr>
            <p:grpSpPr bwMode="auto">
              <a:xfrm>
                <a:off x="2592" y="3959"/>
                <a:ext cx="175" cy="177"/>
                <a:chOff x="1937" y="3984"/>
                <a:chExt cx="175" cy="177"/>
              </a:xfrm>
            </p:grpSpPr>
            <p:sp>
              <p:nvSpPr>
                <p:cNvPr id="375466" name="Oval 682"/>
                <p:cNvSpPr>
                  <a:spLocks noChangeArrowheads="1"/>
                </p:cNvSpPr>
                <p:nvPr/>
              </p:nvSpPr>
              <p:spPr bwMode="gray">
                <a:xfrm>
                  <a:off x="1945" y="3981"/>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67" name="Oval 683"/>
                <p:cNvSpPr>
                  <a:spLocks noChangeArrowheads="1"/>
                </p:cNvSpPr>
                <p:nvPr/>
              </p:nvSpPr>
              <p:spPr bwMode="gray">
                <a:xfrm>
                  <a:off x="1956" y="3995"/>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68" name="Oval 684"/>
                <p:cNvSpPr>
                  <a:spLocks noChangeArrowheads="1"/>
                </p:cNvSpPr>
                <p:nvPr/>
              </p:nvSpPr>
              <p:spPr bwMode="gray">
                <a:xfrm>
                  <a:off x="1945" y="3981"/>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69" name="Oval 685"/>
                <p:cNvSpPr>
                  <a:spLocks noChangeArrowheads="1"/>
                </p:cNvSpPr>
                <p:nvPr/>
              </p:nvSpPr>
              <p:spPr bwMode="gray">
                <a:xfrm>
                  <a:off x="1956" y="3995"/>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70" name="Oval 686"/>
                <p:cNvSpPr>
                  <a:spLocks noChangeArrowheads="1"/>
                </p:cNvSpPr>
                <p:nvPr/>
              </p:nvSpPr>
              <p:spPr bwMode="gray">
                <a:xfrm>
                  <a:off x="1945" y="3981"/>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71" name="Oval 687"/>
                <p:cNvSpPr>
                  <a:spLocks noChangeArrowheads="1"/>
                </p:cNvSpPr>
                <p:nvPr/>
              </p:nvSpPr>
              <p:spPr bwMode="gray">
                <a:xfrm>
                  <a:off x="1956" y="3995"/>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442" name="Group 688"/>
              <p:cNvGrpSpPr>
                <a:grpSpLocks/>
              </p:cNvGrpSpPr>
              <p:nvPr/>
            </p:nvGrpSpPr>
            <p:grpSpPr bwMode="auto">
              <a:xfrm>
                <a:off x="2592" y="3863"/>
                <a:ext cx="175" cy="177"/>
                <a:chOff x="1937" y="3984"/>
                <a:chExt cx="175" cy="177"/>
              </a:xfrm>
            </p:grpSpPr>
            <p:sp>
              <p:nvSpPr>
                <p:cNvPr id="375473" name="Oval 689"/>
                <p:cNvSpPr>
                  <a:spLocks noChangeArrowheads="1"/>
                </p:cNvSpPr>
                <p:nvPr/>
              </p:nvSpPr>
              <p:spPr bwMode="gray">
                <a:xfrm>
                  <a:off x="1937" y="3984"/>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74" name="Oval 690"/>
                <p:cNvSpPr>
                  <a:spLocks noChangeArrowheads="1"/>
                </p:cNvSpPr>
                <p:nvPr/>
              </p:nvSpPr>
              <p:spPr bwMode="gray">
                <a:xfrm>
                  <a:off x="1951" y="3999"/>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75" name="Oval 691"/>
                <p:cNvSpPr>
                  <a:spLocks noChangeArrowheads="1"/>
                </p:cNvSpPr>
                <p:nvPr/>
              </p:nvSpPr>
              <p:spPr bwMode="gray">
                <a:xfrm>
                  <a:off x="1937" y="3984"/>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76" name="Oval 692"/>
                <p:cNvSpPr>
                  <a:spLocks noChangeArrowheads="1"/>
                </p:cNvSpPr>
                <p:nvPr/>
              </p:nvSpPr>
              <p:spPr bwMode="gray">
                <a:xfrm>
                  <a:off x="1951" y="3999"/>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77" name="Oval 693"/>
                <p:cNvSpPr>
                  <a:spLocks noChangeArrowheads="1"/>
                </p:cNvSpPr>
                <p:nvPr/>
              </p:nvSpPr>
              <p:spPr bwMode="gray">
                <a:xfrm>
                  <a:off x="1937" y="3984"/>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78" name="Oval 694"/>
                <p:cNvSpPr>
                  <a:spLocks noChangeArrowheads="1"/>
                </p:cNvSpPr>
                <p:nvPr/>
              </p:nvSpPr>
              <p:spPr bwMode="gray">
                <a:xfrm>
                  <a:off x="1951" y="3999"/>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443" name="Group 695"/>
              <p:cNvGrpSpPr>
                <a:grpSpLocks/>
              </p:cNvGrpSpPr>
              <p:nvPr/>
            </p:nvGrpSpPr>
            <p:grpSpPr bwMode="auto">
              <a:xfrm>
                <a:off x="2592" y="3767"/>
                <a:ext cx="175" cy="177"/>
                <a:chOff x="1937" y="3984"/>
                <a:chExt cx="175" cy="177"/>
              </a:xfrm>
            </p:grpSpPr>
            <p:sp>
              <p:nvSpPr>
                <p:cNvPr id="375480" name="Oval 696"/>
                <p:cNvSpPr>
                  <a:spLocks noChangeArrowheads="1"/>
                </p:cNvSpPr>
                <p:nvPr/>
              </p:nvSpPr>
              <p:spPr bwMode="gray">
                <a:xfrm>
                  <a:off x="1937" y="3984"/>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81" name="Oval 697"/>
                <p:cNvSpPr>
                  <a:spLocks noChangeArrowheads="1"/>
                </p:cNvSpPr>
                <p:nvPr/>
              </p:nvSpPr>
              <p:spPr bwMode="gray">
                <a:xfrm>
                  <a:off x="1952" y="3999"/>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82" name="Oval 698"/>
                <p:cNvSpPr>
                  <a:spLocks noChangeArrowheads="1"/>
                </p:cNvSpPr>
                <p:nvPr/>
              </p:nvSpPr>
              <p:spPr bwMode="gray">
                <a:xfrm>
                  <a:off x="1937" y="3984"/>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83" name="Oval 699"/>
                <p:cNvSpPr>
                  <a:spLocks noChangeArrowheads="1"/>
                </p:cNvSpPr>
                <p:nvPr/>
              </p:nvSpPr>
              <p:spPr bwMode="gray">
                <a:xfrm>
                  <a:off x="1952" y="3999"/>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84" name="Oval 700"/>
                <p:cNvSpPr>
                  <a:spLocks noChangeArrowheads="1"/>
                </p:cNvSpPr>
                <p:nvPr/>
              </p:nvSpPr>
              <p:spPr bwMode="gray">
                <a:xfrm>
                  <a:off x="1937" y="3984"/>
                  <a:ext cx="175"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85" name="Oval 701"/>
                <p:cNvSpPr>
                  <a:spLocks noChangeArrowheads="1"/>
                </p:cNvSpPr>
                <p:nvPr/>
              </p:nvSpPr>
              <p:spPr bwMode="gray">
                <a:xfrm>
                  <a:off x="1952" y="3999"/>
                  <a:ext cx="154" cy="153"/>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grpSp>
          <p:nvGrpSpPr>
            <p:cNvPr id="375450" name="Group 702"/>
            <p:cNvGrpSpPr>
              <a:grpSpLocks/>
            </p:cNvGrpSpPr>
            <p:nvPr/>
          </p:nvGrpSpPr>
          <p:grpSpPr bwMode="auto">
            <a:xfrm rot="-4634659">
              <a:off x="2159" y="3679"/>
              <a:ext cx="174" cy="369"/>
              <a:chOff x="2160" y="3679"/>
              <a:chExt cx="174" cy="369"/>
            </a:xfrm>
          </p:grpSpPr>
          <p:grpSp>
            <p:nvGrpSpPr>
              <p:cNvPr id="375457" name="Group 703"/>
              <p:cNvGrpSpPr>
                <a:grpSpLocks/>
              </p:cNvGrpSpPr>
              <p:nvPr/>
            </p:nvGrpSpPr>
            <p:grpSpPr bwMode="auto">
              <a:xfrm>
                <a:off x="2160" y="3871"/>
                <a:ext cx="174" cy="177"/>
                <a:chOff x="1505" y="3896"/>
                <a:chExt cx="174" cy="177"/>
              </a:xfrm>
            </p:grpSpPr>
            <p:sp>
              <p:nvSpPr>
                <p:cNvPr id="375488" name="Oval 704"/>
                <p:cNvSpPr>
                  <a:spLocks noChangeArrowheads="1"/>
                </p:cNvSpPr>
                <p:nvPr/>
              </p:nvSpPr>
              <p:spPr bwMode="gray">
                <a:xfrm>
                  <a:off x="1504" y="3887"/>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89" name="Oval 705"/>
                <p:cNvSpPr>
                  <a:spLocks noChangeArrowheads="1"/>
                </p:cNvSpPr>
                <p:nvPr/>
              </p:nvSpPr>
              <p:spPr bwMode="gray">
                <a:xfrm>
                  <a:off x="1512" y="3907"/>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90" name="Oval 706"/>
                <p:cNvSpPr>
                  <a:spLocks noChangeArrowheads="1"/>
                </p:cNvSpPr>
                <p:nvPr/>
              </p:nvSpPr>
              <p:spPr bwMode="gray">
                <a:xfrm>
                  <a:off x="1504" y="3887"/>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91" name="Oval 707"/>
                <p:cNvSpPr>
                  <a:spLocks noChangeArrowheads="1"/>
                </p:cNvSpPr>
                <p:nvPr/>
              </p:nvSpPr>
              <p:spPr bwMode="gray">
                <a:xfrm>
                  <a:off x="1512" y="3907"/>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92" name="Oval 708"/>
                <p:cNvSpPr>
                  <a:spLocks noChangeArrowheads="1"/>
                </p:cNvSpPr>
                <p:nvPr/>
              </p:nvSpPr>
              <p:spPr bwMode="gray">
                <a:xfrm>
                  <a:off x="1504" y="3887"/>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93" name="Oval 709"/>
                <p:cNvSpPr>
                  <a:spLocks noChangeArrowheads="1"/>
                </p:cNvSpPr>
                <p:nvPr/>
              </p:nvSpPr>
              <p:spPr bwMode="gray">
                <a:xfrm>
                  <a:off x="1512" y="3907"/>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464" name="Group 710"/>
              <p:cNvGrpSpPr>
                <a:grpSpLocks/>
              </p:cNvGrpSpPr>
              <p:nvPr/>
            </p:nvGrpSpPr>
            <p:grpSpPr bwMode="auto">
              <a:xfrm>
                <a:off x="2160" y="3775"/>
                <a:ext cx="174" cy="177"/>
                <a:chOff x="1505" y="3896"/>
                <a:chExt cx="174" cy="177"/>
              </a:xfrm>
            </p:grpSpPr>
            <p:sp>
              <p:nvSpPr>
                <p:cNvPr id="375495" name="Oval 711"/>
                <p:cNvSpPr>
                  <a:spLocks noChangeArrowheads="1"/>
                </p:cNvSpPr>
                <p:nvPr/>
              </p:nvSpPr>
              <p:spPr bwMode="gray">
                <a:xfrm>
                  <a:off x="1504" y="3892"/>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96" name="Oval 712"/>
                <p:cNvSpPr>
                  <a:spLocks noChangeArrowheads="1"/>
                </p:cNvSpPr>
                <p:nvPr/>
              </p:nvSpPr>
              <p:spPr bwMode="gray">
                <a:xfrm>
                  <a:off x="1512" y="3908"/>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97" name="Oval 713"/>
                <p:cNvSpPr>
                  <a:spLocks noChangeArrowheads="1"/>
                </p:cNvSpPr>
                <p:nvPr/>
              </p:nvSpPr>
              <p:spPr bwMode="gray">
                <a:xfrm>
                  <a:off x="1504" y="3892"/>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498" name="Oval 714"/>
                <p:cNvSpPr>
                  <a:spLocks noChangeArrowheads="1"/>
                </p:cNvSpPr>
                <p:nvPr/>
              </p:nvSpPr>
              <p:spPr bwMode="gray">
                <a:xfrm>
                  <a:off x="1512" y="3908"/>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499" name="Oval 715"/>
                <p:cNvSpPr>
                  <a:spLocks noChangeArrowheads="1"/>
                </p:cNvSpPr>
                <p:nvPr/>
              </p:nvSpPr>
              <p:spPr bwMode="gray">
                <a:xfrm>
                  <a:off x="1504" y="3892"/>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00" name="Oval 716"/>
                <p:cNvSpPr>
                  <a:spLocks noChangeArrowheads="1"/>
                </p:cNvSpPr>
                <p:nvPr/>
              </p:nvSpPr>
              <p:spPr bwMode="gray">
                <a:xfrm>
                  <a:off x="1512" y="3908"/>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465" name="Group 717"/>
              <p:cNvGrpSpPr>
                <a:grpSpLocks/>
              </p:cNvGrpSpPr>
              <p:nvPr/>
            </p:nvGrpSpPr>
            <p:grpSpPr bwMode="auto">
              <a:xfrm>
                <a:off x="2160" y="3679"/>
                <a:ext cx="174" cy="177"/>
                <a:chOff x="1505" y="3896"/>
                <a:chExt cx="174" cy="177"/>
              </a:xfrm>
            </p:grpSpPr>
            <p:sp>
              <p:nvSpPr>
                <p:cNvPr id="375502" name="Oval 718"/>
                <p:cNvSpPr>
                  <a:spLocks noChangeArrowheads="1"/>
                </p:cNvSpPr>
                <p:nvPr/>
              </p:nvSpPr>
              <p:spPr bwMode="gray">
                <a:xfrm>
                  <a:off x="1508" y="3889"/>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03" name="Oval 719"/>
                <p:cNvSpPr>
                  <a:spLocks noChangeArrowheads="1"/>
                </p:cNvSpPr>
                <p:nvPr/>
              </p:nvSpPr>
              <p:spPr bwMode="gray">
                <a:xfrm>
                  <a:off x="1516" y="3905"/>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04" name="Oval 720"/>
                <p:cNvSpPr>
                  <a:spLocks noChangeArrowheads="1"/>
                </p:cNvSpPr>
                <p:nvPr/>
              </p:nvSpPr>
              <p:spPr bwMode="gray">
                <a:xfrm>
                  <a:off x="1508" y="3889"/>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05" name="Oval 721"/>
                <p:cNvSpPr>
                  <a:spLocks noChangeArrowheads="1"/>
                </p:cNvSpPr>
                <p:nvPr/>
              </p:nvSpPr>
              <p:spPr bwMode="gray">
                <a:xfrm>
                  <a:off x="1516" y="3905"/>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06" name="Oval 722"/>
                <p:cNvSpPr>
                  <a:spLocks noChangeArrowheads="1"/>
                </p:cNvSpPr>
                <p:nvPr/>
              </p:nvSpPr>
              <p:spPr bwMode="gray">
                <a:xfrm>
                  <a:off x="1508" y="3889"/>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07" name="Oval 723"/>
                <p:cNvSpPr>
                  <a:spLocks noChangeArrowheads="1"/>
                </p:cNvSpPr>
                <p:nvPr/>
              </p:nvSpPr>
              <p:spPr bwMode="gray">
                <a:xfrm>
                  <a:off x="1516" y="3905"/>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grpSp>
          <p:nvGrpSpPr>
            <p:cNvPr id="375472" name="Group 724"/>
            <p:cNvGrpSpPr>
              <a:grpSpLocks/>
            </p:cNvGrpSpPr>
            <p:nvPr/>
          </p:nvGrpSpPr>
          <p:grpSpPr bwMode="auto">
            <a:xfrm rot="-2994544">
              <a:off x="1878" y="3360"/>
              <a:ext cx="177" cy="367"/>
              <a:chOff x="1879" y="3360"/>
              <a:chExt cx="177" cy="367"/>
            </a:xfrm>
          </p:grpSpPr>
          <p:grpSp>
            <p:nvGrpSpPr>
              <p:cNvPr id="375479" name="Group 725"/>
              <p:cNvGrpSpPr>
                <a:grpSpLocks/>
              </p:cNvGrpSpPr>
              <p:nvPr/>
            </p:nvGrpSpPr>
            <p:grpSpPr bwMode="auto">
              <a:xfrm>
                <a:off x="1879" y="3552"/>
                <a:ext cx="177" cy="175"/>
                <a:chOff x="1224" y="3577"/>
                <a:chExt cx="177" cy="175"/>
              </a:xfrm>
            </p:grpSpPr>
            <p:sp>
              <p:nvSpPr>
                <p:cNvPr id="375510" name="Oval 726"/>
                <p:cNvSpPr>
                  <a:spLocks noChangeArrowheads="1"/>
                </p:cNvSpPr>
                <p:nvPr/>
              </p:nvSpPr>
              <p:spPr bwMode="gray">
                <a:xfrm>
                  <a:off x="1226" y="3570"/>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11" name="Oval 727"/>
                <p:cNvSpPr>
                  <a:spLocks noChangeArrowheads="1"/>
                </p:cNvSpPr>
                <p:nvPr/>
              </p:nvSpPr>
              <p:spPr bwMode="gray">
                <a:xfrm>
                  <a:off x="1232" y="3586"/>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12" name="Oval 728"/>
                <p:cNvSpPr>
                  <a:spLocks noChangeArrowheads="1"/>
                </p:cNvSpPr>
                <p:nvPr/>
              </p:nvSpPr>
              <p:spPr bwMode="gray">
                <a:xfrm>
                  <a:off x="1226" y="3570"/>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13" name="Oval 729"/>
                <p:cNvSpPr>
                  <a:spLocks noChangeArrowheads="1"/>
                </p:cNvSpPr>
                <p:nvPr/>
              </p:nvSpPr>
              <p:spPr bwMode="gray">
                <a:xfrm>
                  <a:off x="1232" y="3586"/>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14" name="Oval 730"/>
                <p:cNvSpPr>
                  <a:spLocks noChangeArrowheads="1"/>
                </p:cNvSpPr>
                <p:nvPr/>
              </p:nvSpPr>
              <p:spPr bwMode="gray">
                <a:xfrm>
                  <a:off x="1226" y="3570"/>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15" name="Oval 731"/>
                <p:cNvSpPr>
                  <a:spLocks noChangeArrowheads="1"/>
                </p:cNvSpPr>
                <p:nvPr/>
              </p:nvSpPr>
              <p:spPr bwMode="gray">
                <a:xfrm>
                  <a:off x="1232" y="3586"/>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486" name="Group 732"/>
              <p:cNvGrpSpPr>
                <a:grpSpLocks/>
              </p:cNvGrpSpPr>
              <p:nvPr/>
            </p:nvGrpSpPr>
            <p:grpSpPr bwMode="auto">
              <a:xfrm>
                <a:off x="1879" y="3456"/>
                <a:ext cx="177" cy="175"/>
                <a:chOff x="1224" y="3577"/>
                <a:chExt cx="177" cy="175"/>
              </a:xfrm>
            </p:grpSpPr>
            <p:sp>
              <p:nvSpPr>
                <p:cNvPr id="375517" name="Oval 733"/>
                <p:cNvSpPr>
                  <a:spLocks noChangeArrowheads="1"/>
                </p:cNvSpPr>
                <p:nvPr/>
              </p:nvSpPr>
              <p:spPr bwMode="gray">
                <a:xfrm>
                  <a:off x="1224" y="3577"/>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18" name="Oval 734"/>
                <p:cNvSpPr>
                  <a:spLocks noChangeArrowheads="1"/>
                </p:cNvSpPr>
                <p:nvPr/>
              </p:nvSpPr>
              <p:spPr bwMode="gray">
                <a:xfrm>
                  <a:off x="1230" y="3588"/>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19" name="Oval 735"/>
                <p:cNvSpPr>
                  <a:spLocks noChangeArrowheads="1"/>
                </p:cNvSpPr>
                <p:nvPr/>
              </p:nvSpPr>
              <p:spPr bwMode="gray">
                <a:xfrm>
                  <a:off x="1224" y="3577"/>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20" name="Oval 736"/>
                <p:cNvSpPr>
                  <a:spLocks noChangeArrowheads="1"/>
                </p:cNvSpPr>
                <p:nvPr/>
              </p:nvSpPr>
              <p:spPr bwMode="gray">
                <a:xfrm>
                  <a:off x="1230" y="3588"/>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21" name="Oval 737"/>
                <p:cNvSpPr>
                  <a:spLocks noChangeArrowheads="1"/>
                </p:cNvSpPr>
                <p:nvPr/>
              </p:nvSpPr>
              <p:spPr bwMode="gray">
                <a:xfrm>
                  <a:off x="1224" y="3577"/>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22" name="Oval 738"/>
                <p:cNvSpPr>
                  <a:spLocks noChangeArrowheads="1"/>
                </p:cNvSpPr>
                <p:nvPr/>
              </p:nvSpPr>
              <p:spPr bwMode="gray">
                <a:xfrm>
                  <a:off x="1230" y="3588"/>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487" name="Group 739"/>
              <p:cNvGrpSpPr>
                <a:grpSpLocks/>
              </p:cNvGrpSpPr>
              <p:nvPr/>
            </p:nvGrpSpPr>
            <p:grpSpPr bwMode="auto">
              <a:xfrm>
                <a:off x="1879" y="3360"/>
                <a:ext cx="177" cy="175"/>
                <a:chOff x="1224" y="3577"/>
                <a:chExt cx="177" cy="175"/>
              </a:xfrm>
            </p:grpSpPr>
            <p:sp>
              <p:nvSpPr>
                <p:cNvPr id="375524" name="Oval 740"/>
                <p:cNvSpPr>
                  <a:spLocks noChangeArrowheads="1"/>
                </p:cNvSpPr>
                <p:nvPr/>
              </p:nvSpPr>
              <p:spPr bwMode="gray">
                <a:xfrm>
                  <a:off x="1223" y="3572"/>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25" name="Oval 741"/>
                <p:cNvSpPr>
                  <a:spLocks noChangeArrowheads="1"/>
                </p:cNvSpPr>
                <p:nvPr/>
              </p:nvSpPr>
              <p:spPr bwMode="gray">
                <a:xfrm>
                  <a:off x="1228" y="3587"/>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26" name="Oval 742"/>
                <p:cNvSpPr>
                  <a:spLocks noChangeArrowheads="1"/>
                </p:cNvSpPr>
                <p:nvPr/>
              </p:nvSpPr>
              <p:spPr bwMode="gray">
                <a:xfrm>
                  <a:off x="1223" y="3572"/>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27" name="Oval 743"/>
                <p:cNvSpPr>
                  <a:spLocks noChangeArrowheads="1"/>
                </p:cNvSpPr>
                <p:nvPr/>
              </p:nvSpPr>
              <p:spPr bwMode="gray">
                <a:xfrm>
                  <a:off x="1228" y="3587"/>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28" name="Oval 744"/>
                <p:cNvSpPr>
                  <a:spLocks noChangeArrowheads="1"/>
                </p:cNvSpPr>
                <p:nvPr/>
              </p:nvSpPr>
              <p:spPr bwMode="gray">
                <a:xfrm>
                  <a:off x="1223" y="3572"/>
                  <a:ext cx="177" cy="175"/>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29" name="Oval 745"/>
                <p:cNvSpPr>
                  <a:spLocks noChangeArrowheads="1"/>
                </p:cNvSpPr>
                <p:nvPr/>
              </p:nvSpPr>
              <p:spPr bwMode="gray">
                <a:xfrm>
                  <a:off x="1228" y="3587"/>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grpSp>
          <p:nvGrpSpPr>
            <p:cNvPr id="375494" name="Group 746"/>
            <p:cNvGrpSpPr>
              <a:grpSpLocks/>
            </p:cNvGrpSpPr>
            <p:nvPr/>
          </p:nvGrpSpPr>
          <p:grpSpPr bwMode="auto">
            <a:xfrm rot="-974235">
              <a:off x="1871" y="2918"/>
              <a:ext cx="174" cy="369"/>
              <a:chOff x="1872" y="2918"/>
              <a:chExt cx="174" cy="369"/>
            </a:xfrm>
          </p:grpSpPr>
          <p:grpSp>
            <p:nvGrpSpPr>
              <p:cNvPr id="375501" name="Group 747"/>
              <p:cNvGrpSpPr>
                <a:grpSpLocks/>
              </p:cNvGrpSpPr>
              <p:nvPr/>
            </p:nvGrpSpPr>
            <p:grpSpPr bwMode="auto">
              <a:xfrm>
                <a:off x="1872" y="3110"/>
                <a:ext cx="174" cy="177"/>
                <a:chOff x="1217" y="3135"/>
                <a:chExt cx="174" cy="177"/>
              </a:xfrm>
            </p:grpSpPr>
            <p:sp>
              <p:nvSpPr>
                <p:cNvPr id="375532" name="Oval 748"/>
                <p:cNvSpPr>
                  <a:spLocks noChangeArrowheads="1"/>
                </p:cNvSpPr>
                <p:nvPr/>
              </p:nvSpPr>
              <p:spPr bwMode="gray">
                <a:xfrm>
                  <a:off x="1212" y="3131"/>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33" name="Oval 749"/>
                <p:cNvSpPr>
                  <a:spLocks noChangeArrowheads="1"/>
                </p:cNvSpPr>
                <p:nvPr/>
              </p:nvSpPr>
              <p:spPr bwMode="gray">
                <a:xfrm>
                  <a:off x="1218" y="3140"/>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34" name="Oval 750"/>
                <p:cNvSpPr>
                  <a:spLocks noChangeArrowheads="1"/>
                </p:cNvSpPr>
                <p:nvPr/>
              </p:nvSpPr>
              <p:spPr bwMode="gray">
                <a:xfrm>
                  <a:off x="1212" y="3131"/>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35" name="Oval 751"/>
                <p:cNvSpPr>
                  <a:spLocks noChangeArrowheads="1"/>
                </p:cNvSpPr>
                <p:nvPr/>
              </p:nvSpPr>
              <p:spPr bwMode="gray">
                <a:xfrm>
                  <a:off x="1218" y="3140"/>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36" name="Oval 752"/>
                <p:cNvSpPr>
                  <a:spLocks noChangeArrowheads="1"/>
                </p:cNvSpPr>
                <p:nvPr/>
              </p:nvSpPr>
              <p:spPr bwMode="gray">
                <a:xfrm>
                  <a:off x="1212" y="3131"/>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37" name="Oval 753"/>
                <p:cNvSpPr>
                  <a:spLocks noChangeArrowheads="1"/>
                </p:cNvSpPr>
                <p:nvPr/>
              </p:nvSpPr>
              <p:spPr bwMode="gray">
                <a:xfrm>
                  <a:off x="1218" y="3140"/>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508" name="Group 754"/>
              <p:cNvGrpSpPr>
                <a:grpSpLocks/>
              </p:cNvGrpSpPr>
              <p:nvPr/>
            </p:nvGrpSpPr>
            <p:grpSpPr bwMode="auto">
              <a:xfrm>
                <a:off x="1872" y="3014"/>
                <a:ext cx="174" cy="177"/>
                <a:chOff x="1217" y="3135"/>
                <a:chExt cx="174" cy="177"/>
              </a:xfrm>
            </p:grpSpPr>
            <p:sp>
              <p:nvSpPr>
                <p:cNvPr id="375539" name="Oval 755"/>
                <p:cNvSpPr>
                  <a:spLocks noChangeArrowheads="1"/>
                </p:cNvSpPr>
                <p:nvPr/>
              </p:nvSpPr>
              <p:spPr bwMode="gray">
                <a:xfrm>
                  <a:off x="1217" y="3135"/>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40" name="Oval 756"/>
                <p:cNvSpPr>
                  <a:spLocks noChangeArrowheads="1"/>
                </p:cNvSpPr>
                <p:nvPr/>
              </p:nvSpPr>
              <p:spPr bwMode="gray">
                <a:xfrm>
                  <a:off x="1222" y="3141"/>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41" name="Oval 757"/>
                <p:cNvSpPr>
                  <a:spLocks noChangeArrowheads="1"/>
                </p:cNvSpPr>
                <p:nvPr/>
              </p:nvSpPr>
              <p:spPr bwMode="gray">
                <a:xfrm>
                  <a:off x="1217" y="3135"/>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42" name="Oval 758"/>
                <p:cNvSpPr>
                  <a:spLocks noChangeArrowheads="1"/>
                </p:cNvSpPr>
                <p:nvPr/>
              </p:nvSpPr>
              <p:spPr bwMode="gray">
                <a:xfrm>
                  <a:off x="1222" y="3141"/>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43" name="Oval 759"/>
                <p:cNvSpPr>
                  <a:spLocks noChangeArrowheads="1"/>
                </p:cNvSpPr>
                <p:nvPr/>
              </p:nvSpPr>
              <p:spPr bwMode="gray">
                <a:xfrm>
                  <a:off x="1217" y="3135"/>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44" name="Oval 760"/>
                <p:cNvSpPr>
                  <a:spLocks noChangeArrowheads="1"/>
                </p:cNvSpPr>
                <p:nvPr/>
              </p:nvSpPr>
              <p:spPr bwMode="gray">
                <a:xfrm>
                  <a:off x="1222" y="3141"/>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509" name="Group 761"/>
              <p:cNvGrpSpPr>
                <a:grpSpLocks/>
              </p:cNvGrpSpPr>
              <p:nvPr/>
            </p:nvGrpSpPr>
            <p:grpSpPr bwMode="auto">
              <a:xfrm>
                <a:off x="1872" y="2918"/>
                <a:ext cx="174" cy="177"/>
                <a:chOff x="1217" y="3135"/>
                <a:chExt cx="174" cy="177"/>
              </a:xfrm>
            </p:grpSpPr>
            <p:sp>
              <p:nvSpPr>
                <p:cNvPr id="375546" name="Oval 762"/>
                <p:cNvSpPr>
                  <a:spLocks noChangeArrowheads="1"/>
                </p:cNvSpPr>
                <p:nvPr/>
              </p:nvSpPr>
              <p:spPr bwMode="gray">
                <a:xfrm>
                  <a:off x="1215" y="3129"/>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47" name="Oval 763"/>
                <p:cNvSpPr>
                  <a:spLocks noChangeArrowheads="1"/>
                </p:cNvSpPr>
                <p:nvPr/>
              </p:nvSpPr>
              <p:spPr bwMode="gray">
                <a:xfrm>
                  <a:off x="1222" y="3138"/>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48" name="Oval 764"/>
                <p:cNvSpPr>
                  <a:spLocks noChangeArrowheads="1"/>
                </p:cNvSpPr>
                <p:nvPr/>
              </p:nvSpPr>
              <p:spPr bwMode="gray">
                <a:xfrm>
                  <a:off x="1215" y="3129"/>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49" name="Oval 765"/>
                <p:cNvSpPr>
                  <a:spLocks noChangeArrowheads="1"/>
                </p:cNvSpPr>
                <p:nvPr/>
              </p:nvSpPr>
              <p:spPr bwMode="gray">
                <a:xfrm>
                  <a:off x="1222" y="3138"/>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50" name="Oval 766"/>
                <p:cNvSpPr>
                  <a:spLocks noChangeArrowheads="1"/>
                </p:cNvSpPr>
                <p:nvPr/>
              </p:nvSpPr>
              <p:spPr bwMode="gray">
                <a:xfrm>
                  <a:off x="1215" y="3129"/>
                  <a:ext cx="174" cy="177"/>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51" name="Oval 767"/>
                <p:cNvSpPr>
                  <a:spLocks noChangeArrowheads="1"/>
                </p:cNvSpPr>
                <p:nvPr/>
              </p:nvSpPr>
              <p:spPr bwMode="gray">
                <a:xfrm>
                  <a:off x="1222" y="3138"/>
                  <a:ext cx="154" cy="152"/>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grpSp>
          <p:nvGrpSpPr>
            <p:cNvPr id="375516" name="Group 768"/>
            <p:cNvGrpSpPr>
              <a:grpSpLocks/>
            </p:cNvGrpSpPr>
            <p:nvPr/>
          </p:nvGrpSpPr>
          <p:grpSpPr bwMode="auto">
            <a:xfrm rot="1428499">
              <a:off x="2134" y="2575"/>
              <a:ext cx="176" cy="368"/>
              <a:chOff x="2135" y="2575"/>
              <a:chExt cx="176" cy="368"/>
            </a:xfrm>
          </p:grpSpPr>
          <p:grpSp>
            <p:nvGrpSpPr>
              <p:cNvPr id="375523" name="Group 769"/>
              <p:cNvGrpSpPr>
                <a:grpSpLocks/>
              </p:cNvGrpSpPr>
              <p:nvPr/>
            </p:nvGrpSpPr>
            <p:grpSpPr bwMode="auto">
              <a:xfrm>
                <a:off x="2135" y="2767"/>
                <a:ext cx="176" cy="176"/>
                <a:chOff x="1480" y="2792"/>
                <a:chExt cx="176" cy="176"/>
              </a:xfrm>
            </p:grpSpPr>
            <p:sp>
              <p:nvSpPr>
                <p:cNvPr id="375554" name="Oval 770"/>
                <p:cNvSpPr>
                  <a:spLocks noChangeArrowheads="1"/>
                </p:cNvSpPr>
                <p:nvPr/>
              </p:nvSpPr>
              <p:spPr bwMode="gray">
                <a:xfrm>
                  <a:off x="1474" y="2787"/>
                  <a:ext cx="176" cy="176"/>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55" name="Oval 771"/>
                <p:cNvSpPr>
                  <a:spLocks noChangeArrowheads="1"/>
                </p:cNvSpPr>
                <p:nvPr/>
              </p:nvSpPr>
              <p:spPr bwMode="gray">
                <a:xfrm>
                  <a:off x="1481" y="2795"/>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56" name="Oval 772"/>
                <p:cNvSpPr>
                  <a:spLocks noChangeArrowheads="1"/>
                </p:cNvSpPr>
                <p:nvPr/>
              </p:nvSpPr>
              <p:spPr bwMode="gray">
                <a:xfrm>
                  <a:off x="1474" y="2787"/>
                  <a:ext cx="176" cy="176"/>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57" name="Oval 773"/>
                <p:cNvSpPr>
                  <a:spLocks noChangeArrowheads="1"/>
                </p:cNvSpPr>
                <p:nvPr/>
              </p:nvSpPr>
              <p:spPr bwMode="gray">
                <a:xfrm>
                  <a:off x="1481" y="2795"/>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58" name="Oval 774"/>
                <p:cNvSpPr>
                  <a:spLocks noChangeArrowheads="1"/>
                </p:cNvSpPr>
                <p:nvPr/>
              </p:nvSpPr>
              <p:spPr bwMode="gray">
                <a:xfrm>
                  <a:off x="1474" y="2787"/>
                  <a:ext cx="176" cy="176"/>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59" name="Oval 775"/>
                <p:cNvSpPr>
                  <a:spLocks noChangeArrowheads="1"/>
                </p:cNvSpPr>
                <p:nvPr/>
              </p:nvSpPr>
              <p:spPr bwMode="gray">
                <a:xfrm>
                  <a:off x="1481" y="2795"/>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530" name="Group 776"/>
              <p:cNvGrpSpPr>
                <a:grpSpLocks/>
              </p:cNvGrpSpPr>
              <p:nvPr/>
            </p:nvGrpSpPr>
            <p:grpSpPr bwMode="auto">
              <a:xfrm>
                <a:off x="2135" y="2671"/>
                <a:ext cx="176" cy="176"/>
                <a:chOff x="1480" y="2792"/>
                <a:chExt cx="176" cy="176"/>
              </a:xfrm>
            </p:grpSpPr>
            <p:sp>
              <p:nvSpPr>
                <p:cNvPr id="375561" name="Oval 777"/>
                <p:cNvSpPr>
                  <a:spLocks noChangeArrowheads="1"/>
                </p:cNvSpPr>
                <p:nvPr/>
              </p:nvSpPr>
              <p:spPr bwMode="gray">
                <a:xfrm>
                  <a:off x="1480" y="2792"/>
                  <a:ext cx="176" cy="176"/>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62" name="Oval 778"/>
                <p:cNvSpPr>
                  <a:spLocks noChangeArrowheads="1"/>
                </p:cNvSpPr>
                <p:nvPr/>
              </p:nvSpPr>
              <p:spPr bwMode="gray">
                <a:xfrm>
                  <a:off x="1486" y="2799"/>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63" name="Oval 779"/>
                <p:cNvSpPr>
                  <a:spLocks noChangeArrowheads="1"/>
                </p:cNvSpPr>
                <p:nvPr/>
              </p:nvSpPr>
              <p:spPr bwMode="gray">
                <a:xfrm>
                  <a:off x="1480" y="2792"/>
                  <a:ext cx="176" cy="176"/>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64" name="Oval 780"/>
                <p:cNvSpPr>
                  <a:spLocks noChangeArrowheads="1"/>
                </p:cNvSpPr>
                <p:nvPr/>
              </p:nvSpPr>
              <p:spPr bwMode="gray">
                <a:xfrm>
                  <a:off x="1486" y="2799"/>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65" name="Oval 781"/>
                <p:cNvSpPr>
                  <a:spLocks noChangeArrowheads="1"/>
                </p:cNvSpPr>
                <p:nvPr/>
              </p:nvSpPr>
              <p:spPr bwMode="gray">
                <a:xfrm>
                  <a:off x="1480" y="2792"/>
                  <a:ext cx="176" cy="176"/>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66" name="Oval 782"/>
                <p:cNvSpPr>
                  <a:spLocks noChangeArrowheads="1"/>
                </p:cNvSpPr>
                <p:nvPr/>
              </p:nvSpPr>
              <p:spPr bwMode="gray">
                <a:xfrm>
                  <a:off x="1486" y="2799"/>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nvGrpSpPr>
              <p:cNvPr id="375531" name="Group 783"/>
              <p:cNvGrpSpPr>
                <a:grpSpLocks/>
              </p:cNvGrpSpPr>
              <p:nvPr/>
            </p:nvGrpSpPr>
            <p:grpSpPr bwMode="auto">
              <a:xfrm>
                <a:off x="2135" y="2575"/>
                <a:ext cx="176" cy="176"/>
                <a:chOff x="1480" y="2792"/>
                <a:chExt cx="176" cy="176"/>
              </a:xfrm>
            </p:grpSpPr>
            <p:sp>
              <p:nvSpPr>
                <p:cNvPr id="375568" name="Oval 784"/>
                <p:cNvSpPr>
                  <a:spLocks noChangeArrowheads="1"/>
                </p:cNvSpPr>
                <p:nvPr/>
              </p:nvSpPr>
              <p:spPr bwMode="gray">
                <a:xfrm>
                  <a:off x="1475" y="2792"/>
                  <a:ext cx="176" cy="176"/>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69" name="Oval 785"/>
                <p:cNvSpPr>
                  <a:spLocks noChangeArrowheads="1"/>
                </p:cNvSpPr>
                <p:nvPr/>
              </p:nvSpPr>
              <p:spPr bwMode="gray">
                <a:xfrm>
                  <a:off x="1478" y="2798"/>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70" name="Oval 786"/>
                <p:cNvSpPr>
                  <a:spLocks noChangeArrowheads="1"/>
                </p:cNvSpPr>
                <p:nvPr/>
              </p:nvSpPr>
              <p:spPr bwMode="gray">
                <a:xfrm>
                  <a:off x="1475" y="2792"/>
                  <a:ext cx="176" cy="176"/>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71" name="Oval 787"/>
                <p:cNvSpPr>
                  <a:spLocks noChangeArrowheads="1"/>
                </p:cNvSpPr>
                <p:nvPr/>
              </p:nvSpPr>
              <p:spPr bwMode="gray">
                <a:xfrm>
                  <a:off x="1478" y="2798"/>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sp>
              <p:nvSpPr>
                <p:cNvPr id="375572" name="Oval 788"/>
                <p:cNvSpPr>
                  <a:spLocks noChangeArrowheads="1"/>
                </p:cNvSpPr>
                <p:nvPr/>
              </p:nvSpPr>
              <p:spPr bwMode="gray">
                <a:xfrm>
                  <a:off x="1475" y="2792"/>
                  <a:ext cx="176" cy="176"/>
                </a:xfrm>
                <a:prstGeom prst="ellipse">
                  <a:avLst/>
                </a:prstGeom>
                <a:solidFill>
                  <a:srgbClr val="FFFFFF"/>
                </a:solidFill>
                <a:ln w="76200">
                  <a:solidFill>
                    <a:srgbClr val="000000"/>
                  </a:solidFill>
                  <a:round/>
                  <a:headEnd/>
                  <a:tailEnd/>
                </a:ln>
              </p:spPr>
              <p:txBody>
                <a:bodyPr/>
                <a:lstStyle/>
                <a:p>
                  <a:endParaRPr lang="es-ES">
                    <a:effectLst>
                      <a:outerShdw blurRad="38100" dist="38100" dir="2700000" algn="tl">
                        <a:srgbClr val="C0C0C0"/>
                      </a:outerShdw>
                    </a:effectLst>
                  </a:endParaRPr>
                </a:p>
              </p:txBody>
            </p:sp>
            <p:sp>
              <p:nvSpPr>
                <p:cNvPr id="375573" name="Oval 789"/>
                <p:cNvSpPr>
                  <a:spLocks noChangeArrowheads="1"/>
                </p:cNvSpPr>
                <p:nvPr/>
              </p:nvSpPr>
              <p:spPr bwMode="gray">
                <a:xfrm>
                  <a:off x="1478" y="2798"/>
                  <a:ext cx="154" cy="154"/>
                </a:xfrm>
                <a:prstGeom prst="ellipse">
                  <a:avLst/>
                </a:prstGeom>
                <a:noFill/>
                <a:ln w="39688">
                  <a:solidFill>
                    <a:srgbClr val="D5000A"/>
                  </a:solidFill>
                  <a:round/>
                  <a:headEnd/>
                  <a:tailEnd/>
                </a:ln>
              </p:spPr>
              <p:txBody>
                <a:bodyPr/>
                <a:lstStyle/>
                <a:p>
                  <a:endParaRPr lang="es-ES">
                    <a:effectLst>
                      <a:outerShdw blurRad="38100" dist="38100" dir="2700000" algn="tl">
                        <a:srgbClr val="000000"/>
                      </a:outerShdw>
                    </a:effectLst>
                  </a:endParaRPr>
                </a:p>
              </p:txBody>
            </p:sp>
          </p:grpSp>
        </p:grpSp>
      </p:grpSp>
      <p:sp>
        <p:nvSpPr>
          <p:cNvPr id="375576" name="Text Box 792"/>
          <p:cNvSpPr txBox="1">
            <a:spLocks noChangeArrowheads="1"/>
          </p:cNvSpPr>
          <p:nvPr/>
        </p:nvSpPr>
        <p:spPr bwMode="auto">
          <a:xfrm>
            <a:off x="4035425" y="1617663"/>
            <a:ext cx="1917700" cy="412750"/>
          </a:xfrm>
          <a:prstGeom prst="rect">
            <a:avLst/>
          </a:prstGeom>
          <a:noFill/>
          <a:ln w="3175">
            <a:noFill/>
            <a:miter lim="800000"/>
            <a:headEnd/>
            <a:tailEnd/>
          </a:ln>
        </p:spPr>
        <p:txBody>
          <a:bodyPr wrap="none" anchor="ctr">
            <a:spAutoFit/>
          </a:bodyPr>
          <a:lstStyle/>
          <a:p>
            <a:pPr eaLnBrk="0" hangingPunct="0">
              <a:lnSpc>
                <a:spcPct val="75000"/>
              </a:lnSpc>
              <a:spcBef>
                <a:spcPct val="0"/>
              </a:spcBef>
            </a:pPr>
            <a:r>
              <a:rPr lang="en-US" sz="2800">
                <a:solidFill>
                  <a:schemeClr val="tx2"/>
                </a:solidFill>
              </a:rPr>
              <a:t>Par</a:t>
            </a:r>
            <a:r>
              <a:rPr lang="en-US" sz="2400">
                <a:solidFill>
                  <a:schemeClr val="tx2"/>
                </a:solidFill>
              </a:rPr>
              <a:t> fusionado</a:t>
            </a:r>
          </a:p>
        </p:txBody>
      </p:sp>
      <p:sp>
        <p:nvSpPr>
          <p:cNvPr id="375577" name="Line 793"/>
          <p:cNvSpPr>
            <a:spLocks noChangeShapeType="1"/>
          </p:cNvSpPr>
          <p:nvPr/>
        </p:nvSpPr>
        <p:spPr bwMode="invGray">
          <a:xfrm flipH="1">
            <a:off x="2670175" y="1803400"/>
            <a:ext cx="709613" cy="192088"/>
          </a:xfrm>
          <a:prstGeom prst="line">
            <a:avLst/>
          </a:prstGeom>
          <a:noFill/>
          <a:ln w="38100">
            <a:solidFill>
              <a:srgbClr val="FFFF00"/>
            </a:solidFill>
            <a:round/>
            <a:headEnd/>
            <a:tailEnd type="triangle" w="med" len="med"/>
          </a:ln>
          <a:effectLst>
            <a:outerShdw blurRad="63500" dist="29783" dir="3885598" algn="ctr" rotWithShape="0">
              <a:schemeClr val="bg2">
                <a:alpha val="74998"/>
              </a:schemeClr>
            </a:outerShdw>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578" name="Text Box 794"/>
          <p:cNvSpPr txBox="1">
            <a:spLocks noChangeArrowheads="1"/>
          </p:cNvSpPr>
          <p:nvPr/>
        </p:nvSpPr>
        <p:spPr bwMode="auto">
          <a:xfrm>
            <a:off x="3848100" y="1184275"/>
            <a:ext cx="2312988" cy="366713"/>
          </a:xfrm>
          <a:prstGeom prst="rect">
            <a:avLst/>
          </a:prstGeom>
          <a:noFill/>
          <a:ln w="3175">
            <a:noFill/>
            <a:miter lim="800000"/>
            <a:headEnd/>
            <a:tailEnd/>
          </a:ln>
        </p:spPr>
        <p:txBody>
          <a:bodyPr wrap="none" anchor="ctr">
            <a:spAutoFit/>
          </a:bodyPr>
          <a:lstStyle/>
          <a:p>
            <a:pPr eaLnBrk="0" hangingPunct="0">
              <a:lnSpc>
                <a:spcPct val="75000"/>
              </a:lnSpc>
              <a:spcBef>
                <a:spcPct val="0"/>
              </a:spcBef>
            </a:pPr>
            <a:r>
              <a:rPr lang="en-US" sz="2400">
                <a:solidFill>
                  <a:schemeClr val="tx2"/>
                </a:solidFill>
              </a:rPr>
              <a:t>Membrana celular</a:t>
            </a:r>
          </a:p>
        </p:txBody>
      </p:sp>
      <p:sp>
        <p:nvSpPr>
          <p:cNvPr id="375579" name="Line 795"/>
          <p:cNvSpPr>
            <a:spLocks noChangeShapeType="1"/>
          </p:cNvSpPr>
          <p:nvPr/>
        </p:nvSpPr>
        <p:spPr bwMode="invGray">
          <a:xfrm flipH="1">
            <a:off x="2711450" y="1346200"/>
            <a:ext cx="1155700" cy="293688"/>
          </a:xfrm>
          <a:prstGeom prst="line">
            <a:avLst/>
          </a:prstGeom>
          <a:noFill/>
          <a:ln w="38100">
            <a:solidFill>
              <a:srgbClr val="FFFF00"/>
            </a:solidFill>
            <a:round/>
            <a:headEnd/>
            <a:tailEnd type="triangle" w="med" len="med"/>
          </a:ln>
          <a:effectLst>
            <a:outerShdw blurRad="63500" dist="29783" dir="3885598" algn="ctr" rotWithShape="0">
              <a:schemeClr val="bg2">
                <a:alpha val="74998"/>
              </a:schemeClr>
            </a:outerShdw>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580" name="Line 796"/>
          <p:cNvSpPr>
            <a:spLocks noChangeShapeType="1"/>
          </p:cNvSpPr>
          <p:nvPr/>
        </p:nvSpPr>
        <p:spPr bwMode="invGray">
          <a:xfrm flipV="1">
            <a:off x="6142038" y="1306513"/>
            <a:ext cx="1019175" cy="39687"/>
          </a:xfrm>
          <a:prstGeom prst="line">
            <a:avLst/>
          </a:prstGeom>
          <a:noFill/>
          <a:ln w="38100">
            <a:solidFill>
              <a:srgbClr val="FFFF00"/>
            </a:solidFill>
            <a:round/>
            <a:headEnd/>
            <a:tailEnd type="triangle" w="med" len="med"/>
          </a:ln>
          <a:effectLst>
            <a:outerShdw blurRad="63500" dist="29783" dir="3885598" algn="ctr" rotWithShape="0">
              <a:schemeClr val="bg2">
                <a:alpha val="74998"/>
              </a:schemeClr>
            </a:outerShdw>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581" name="Text Box 797"/>
          <p:cNvSpPr txBox="1">
            <a:spLocks noChangeArrowheads="1"/>
          </p:cNvSpPr>
          <p:nvPr/>
        </p:nvSpPr>
        <p:spPr bwMode="auto">
          <a:xfrm>
            <a:off x="3990975" y="2127250"/>
            <a:ext cx="2038350" cy="342900"/>
          </a:xfrm>
          <a:prstGeom prst="rect">
            <a:avLst/>
          </a:prstGeom>
          <a:noFill/>
          <a:ln w="3175">
            <a:noFill/>
            <a:miter lim="800000"/>
            <a:headEnd/>
            <a:tailEnd/>
          </a:ln>
        </p:spPr>
        <p:txBody>
          <a:bodyPr wrap="none" anchor="ctr">
            <a:spAutoFit/>
          </a:bodyPr>
          <a:lstStyle/>
          <a:p>
            <a:pPr eaLnBrk="0" hangingPunct="0">
              <a:lnSpc>
                <a:spcPct val="75000"/>
              </a:lnSpc>
              <a:spcBef>
                <a:spcPct val="0"/>
              </a:spcBef>
            </a:pPr>
            <a:r>
              <a:rPr lang="en-US" sz="2200">
                <a:solidFill>
                  <a:schemeClr val="tx2"/>
                </a:solidFill>
              </a:rPr>
              <a:t>Brazos proteicos</a:t>
            </a:r>
          </a:p>
        </p:txBody>
      </p:sp>
      <p:sp>
        <p:nvSpPr>
          <p:cNvPr id="375582" name="Line 798"/>
          <p:cNvSpPr>
            <a:spLocks noChangeShapeType="1"/>
          </p:cNvSpPr>
          <p:nvPr/>
        </p:nvSpPr>
        <p:spPr bwMode="invGray">
          <a:xfrm flipH="1">
            <a:off x="2879725" y="2287588"/>
            <a:ext cx="1143000" cy="80962"/>
          </a:xfrm>
          <a:prstGeom prst="line">
            <a:avLst/>
          </a:prstGeom>
          <a:noFill/>
          <a:ln w="38100">
            <a:solidFill>
              <a:srgbClr val="FFFF00"/>
            </a:solidFill>
            <a:round/>
            <a:headEnd/>
            <a:tailEnd type="triangle" w="med" len="med"/>
          </a:ln>
          <a:effectLst>
            <a:outerShdw blurRad="63500" dist="29783" dir="3885598" algn="ctr" rotWithShape="0">
              <a:schemeClr val="bg2">
                <a:alpha val="74998"/>
              </a:schemeClr>
            </a:outerShdw>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583" name="Line 799"/>
          <p:cNvSpPr>
            <a:spLocks noChangeShapeType="1"/>
          </p:cNvSpPr>
          <p:nvPr/>
        </p:nvSpPr>
        <p:spPr bwMode="invGray">
          <a:xfrm>
            <a:off x="6000750" y="2311400"/>
            <a:ext cx="1401763" cy="101600"/>
          </a:xfrm>
          <a:prstGeom prst="line">
            <a:avLst/>
          </a:prstGeom>
          <a:noFill/>
          <a:ln w="38100">
            <a:solidFill>
              <a:srgbClr val="FFFF00"/>
            </a:solidFill>
            <a:round/>
            <a:headEnd/>
            <a:tailEnd type="triangle" w="med" len="med"/>
          </a:ln>
          <a:effectLst>
            <a:outerShdw blurRad="63500" dist="29783" dir="3885598" algn="ctr" rotWithShape="0">
              <a:schemeClr val="bg2">
                <a:alpha val="74998"/>
              </a:schemeClr>
            </a:outerShdw>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584" name="Text Box 800"/>
          <p:cNvSpPr txBox="1">
            <a:spLocks noChangeArrowheads="1"/>
          </p:cNvSpPr>
          <p:nvPr/>
        </p:nvSpPr>
        <p:spPr bwMode="auto">
          <a:xfrm>
            <a:off x="3482975" y="2732088"/>
            <a:ext cx="2809875" cy="641350"/>
          </a:xfrm>
          <a:prstGeom prst="rect">
            <a:avLst/>
          </a:prstGeom>
          <a:noFill/>
          <a:ln w="3175">
            <a:noFill/>
            <a:miter lim="800000"/>
            <a:headEnd/>
            <a:tailEnd/>
          </a:ln>
        </p:spPr>
        <p:txBody>
          <a:bodyPr anchor="ctr">
            <a:spAutoFit/>
          </a:bodyPr>
          <a:lstStyle/>
          <a:p>
            <a:pPr eaLnBrk="0" hangingPunct="0">
              <a:lnSpc>
                <a:spcPct val="75000"/>
              </a:lnSpc>
              <a:spcBef>
                <a:spcPct val="0"/>
              </a:spcBef>
            </a:pPr>
            <a:r>
              <a:rPr lang="en-US" sz="2400">
                <a:solidFill>
                  <a:schemeClr val="tx2"/>
                </a:solidFill>
              </a:rPr>
              <a:t>Par central no fusionado</a:t>
            </a:r>
          </a:p>
        </p:txBody>
      </p:sp>
      <p:sp>
        <p:nvSpPr>
          <p:cNvPr id="375585" name="Line 801"/>
          <p:cNvSpPr>
            <a:spLocks noChangeShapeType="1"/>
          </p:cNvSpPr>
          <p:nvPr/>
        </p:nvSpPr>
        <p:spPr bwMode="invGray">
          <a:xfrm flipH="1" flipV="1">
            <a:off x="2159000" y="2832100"/>
            <a:ext cx="1657350" cy="152400"/>
          </a:xfrm>
          <a:prstGeom prst="line">
            <a:avLst/>
          </a:prstGeom>
          <a:noFill/>
          <a:ln w="38100">
            <a:solidFill>
              <a:srgbClr val="FFFF00"/>
            </a:solidFill>
            <a:round/>
            <a:headEnd/>
            <a:tailEnd type="triangle" w="med" len="med"/>
          </a:ln>
          <a:effectLst>
            <a:outerShdw blurRad="63500" dist="29783" dir="3885598" algn="ctr" rotWithShape="0">
              <a:schemeClr val="bg2">
                <a:alpha val="74998"/>
              </a:schemeClr>
            </a:outerShdw>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586" name="Text Box 802"/>
          <p:cNvSpPr txBox="1">
            <a:spLocks noChangeArrowheads="1"/>
          </p:cNvSpPr>
          <p:nvPr/>
        </p:nvSpPr>
        <p:spPr bwMode="auto">
          <a:xfrm>
            <a:off x="3482975" y="3475038"/>
            <a:ext cx="2978150" cy="342900"/>
          </a:xfrm>
          <a:prstGeom prst="rect">
            <a:avLst/>
          </a:prstGeom>
          <a:noFill/>
          <a:ln w="3175">
            <a:noFill/>
            <a:miter lim="800000"/>
            <a:headEnd/>
            <a:tailEnd/>
          </a:ln>
        </p:spPr>
        <p:txBody>
          <a:bodyPr wrap="none" anchor="ctr">
            <a:spAutoFit/>
          </a:bodyPr>
          <a:lstStyle/>
          <a:p>
            <a:pPr eaLnBrk="0" hangingPunct="0">
              <a:lnSpc>
                <a:spcPct val="75000"/>
              </a:lnSpc>
              <a:spcBef>
                <a:spcPct val="0"/>
              </a:spcBef>
            </a:pPr>
            <a:r>
              <a:rPr lang="en-US" sz="2200">
                <a:solidFill>
                  <a:schemeClr val="tx2"/>
                </a:solidFill>
              </a:rPr>
              <a:t>Tripletes de microtúbulos</a:t>
            </a:r>
          </a:p>
        </p:txBody>
      </p:sp>
      <p:sp>
        <p:nvSpPr>
          <p:cNvPr id="375587" name="Line 803"/>
          <p:cNvSpPr>
            <a:spLocks noChangeShapeType="1"/>
          </p:cNvSpPr>
          <p:nvPr/>
        </p:nvSpPr>
        <p:spPr bwMode="invGray">
          <a:xfrm flipH="1">
            <a:off x="3054350" y="3600450"/>
            <a:ext cx="441325" cy="769938"/>
          </a:xfrm>
          <a:prstGeom prst="line">
            <a:avLst/>
          </a:prstGeom>
          <a:noFill/>
          <a:ln w="38100">
            <a:solidFill>
              <a:srgbClr val="FFFF00"/>
            </a:solidFill>
            <a:round/>
            <a:headEnd/>
            <a:tailEnd type="triangle" w="med" len="med"/>
          </a:ln>
          <a:effectLst>
            <a:outerShdw blurRad="63500" dist="29783" dir="3885598" algn="ctr" rotWithShape="0">
              <a:schemeClr val="bg2">
                <a:alpha val="74998"/>
              </a:schemeClr>
            </a:outerShdw>
          </a:effectLst>
        </p:spPr>
        <p:txBody>
          <a:bodyPr anchor="ctr">
            <a:spAutoFit/>
          </a:bodyPr>
          <a:lstStyle/>
          <a:p>
            <a:pPr>
              <a:defRPr/>
            </a:pPr>
            <a:endParaRPr lang="en-US">
              <a:effectLst>
                <a:outerShdw blurRad="38100" dist="38100" dir="2700000" algn="tl">
                  <a:srgbClr val="000000">
                    <a:alpha val="43137"/>
                  </a:srgbClr>
                </a:outerShdw>
              </a:effectLst>
              <a:ea typeface="+mn-ea"/>
            </a:endParaRPr>
          </a:p>
        </p:txBody>
      </p:sp>
      <p:sp>
        <p:nvSpPr>
          <p:cNvPr id="375588" name="Text Box 804"/>
          <p:cNvSpPr txBox="1">
            <a:spLocks noChangeArrowheads="1"/>
          </p:cNvSpPr>
          <p:nvPr/>
        </p:nvSpPr>
        <p:spPr bwMode="auto">
          <a:xfrm>
            <a:off x="6829425" y="6015038"/>
            <a:ext cx="2295525" cy="433387"/>
          </a:xfrm>
          <a:prstGeom prst="rect">
            <a:avLst/>
          </a:prstGeom>
          <a:solidFill>
            <a:srgbClr val="00FFFF">
              <a:alpha val="50000"/>
            </a:srgbClr>
          </a:solidFill>
          <a:ln w="3175">
            <a:noFill/>
            <a:miter lim="800000"/>
            <a:headEnd/>
            <a:tailEnd/>
          </a:ln>
          <a:effectLst/>
        </p:spPr>
        <p:txBody>
          <a:bodyPr wrap="none" anchor="ctr">
            <a:spAutoFit/>
          </a:bodyPr>
          <a:lstStyle/>
          <a:p>
            <a:pPr eaLnBrk="0" hangingPunct="0">
              <a:lnSpc>
                <a:spcPct val="70000"/>
              </a:lnSpc>
              <a:spcBef>
                <a:spcPct val="0"/>
              </a:spcBef>
            </a:pPr>
            <a:r>
              <a:rPr lang="en-US" sz="3200">
                <a:solidFill>
                  <a:schemeClr val="tx2"/>
                </a:solidFill>
                <a:effectLst>
                  <a:outerShdw blurRad="38100" dist="38100" dir="2700000" algn="tl">
                    <a:srgbClr val="000000"/>
                  </a:outerShdw>
                </a:effectLst>
              </a:rPr>
              <a:t>Cuerpo basal</a:t>
            </a:r>
          </a:p>
        </p:txBody>
      </p:sp>
      <p:sp>
        <p:nvSpPr>
          <p:cNvPr id="375589" name="Text Box 805"/>
          <p:cNvSpPr txBox="1">
            <a:spLocks noChangeArrowheads="1"/>
          </p:cNvSpPr>
          <p:nvPr/>
        </p:nvSpPr>
        <p:spPr bwMode="auto">
          <a:xfrm>
            <a:off x="193675" y="5480050"/>
            <a:ext cx="1938338" cy="1116013"/>
          </a:xfrm>
          <a:prstGeom prst="rect">
            <a:avLst/>
          </a:prstGeom>
          <a:solidFill>
            <a:srgbClr val="00FFFF">
              <a:alpha val="50000"/>
            </a:srgbClr>
          </a:solidFill>
          <a:ln w="3175">
            <a:noFill/>
            <a:miter lim="800000"/>
            <a:headEnd/>
            <a:tailEnd/>
          </a:ln>
          <a:effectLst/>
        </p:spPr>
        <p:txBody>
          <a:bodyPr anchor="ctr">
            <a:spAutoFit/>
          </a:bodyPr>
          <a:lstStyle/>
          <a:p>
            <a:pPr eaLnBrk="0" hangingPunct="0">
              <a:lnSpc>
                <a:spcPct val="70000"/>
              </a:lnSpc>
              <a:spcBef>
                <a:spcPct val="0"/>
              </a:spcBef>
            </a:pPr>
            <a:r>
              <a:rPr lang="en-US" sz="3200">
                <a:solidFill>
                  <a:schemeClr val="tx2"/>
                </a:solidFill>
                <a:effectLst>
                  <a:outerShdw blurRad="38100" dist="38100" dir="2700000" algn="tl">
                    <a:srgbClr val="000000"/>
                  </a:outerShdw>
                </a:effectLst>
              </a:rPr>
              <a:t>Corte del cuerpo basal</a:t>
            </a:r>
          </a:p>
        </p:txBody>
      </p:sp>
      <p:grpSp>
        <p:nvGrpSpPr>
          <p:cNvPr id="375538" name="Group 806"/>
          <p:cNvGrpSpPr>
            <a:grpSpLocks/>
          </p:cNvGrpSpPr>
          <p:nvPr/>
        </p:nvGrpSpPr>
        <p:grpSpPr bwMode="auto">
          <a:xfrm>
            <a:off x="5838825" y="-198438"/>
            <a:ext cx="4572000" cy="4491038"/>
            <a:chOff x="3678" y="-125"/>
            <a:chExt cx="2880" cy="2829"/>
          </a:xfrm>
        </p:grpSpPr>
        <p:grpSp>
          <p:nvGrpSpPr>
            <p:cNvPr id="375545" name="Group 807"/>
            <p:cNvGrpSpPr>
              <a:grpSpLocks/>
            </p:cNvGrpSpPr>
            <p:nvPr/>
          </p:nvGrpSpPr>
          <p:grpSpPr bwMode="auto">
            <a:xfrm>
              <a:off x="3678" y="-125"/>
              <a:ext cx="2880" cy="2829"/>
              <a:chOff x="3678" y="-144"/>
              <a:chExt cx="2880" cy="4506"/>
            </a:xfrm>
          </p:grpSpPr>
          <p:grpSp>
            <p:nvGrpSpPr>
              <p:cNvPr id="374784" name="Group 808"/>
              <p:cNvGrpSpPr>
                <a:grpSpLocks/>
              </p:cNvGrpSpPr>
              <p:nvPr/>
            </p:nvGrpSpPr>
            <p:grpSpPr bwMode="auto">
              <a:xfrm>
                <a:off x="3678" y="-144"/>
                <a:ext cx="1374" cy="4506"/>
                <a:chOff x="3630" y="77"/>
                <a:chExt cx="1374" cy="4285"/>
              </a:xfrm>
            </p:grpSpPr>
            <p:sp>
              <p:nvSpPr>
                <p:cNvPr id="375593" name="Freeform 809"/>
                <p:cNvSpPr>
                  <a:spLocks/>
                </p:cNvSpPr>
                <p:nvPr/>
              </p:nvSpPr>
              <p:spPr bwMode="auto">
                <a:xfrm>
                  <a:off x="3648" y="91"/>
                  <a:ext cx="1344" cy="4259"/>
                </a:xfrm>
                <a:custGeom>
                  <a:avLst/>
                  <a:gdLst/>
                  <a:ahLst/>
                  <a:cxnLst>
                    <a:cxn ang="0">
                      <a:pos x="1344" y="5"/>
                    </a:cxn>
                    <a:cxn ang="0">
                      <a:pos x="892" y="608"/>
                    </a:cxn>
                    <a:cxn ang="0">
                      <a:pos x="765" y="3656"/>
                    </a:cxn>
                    <a:cxn ang="0">
                      <a:pos x="0" y="4229"/>
                    </a:cxn>
                  </a:cxnLst>
                  <a:rect l="0" t="0" r="r" b="b"/>
                  <a:pathLst>
                    <a:path w="1344" h="4259">
                      <a:moveTo>
                        <a:pt x="1344" y="5"/>
                      </a:moveTo>
                      <a:cubicBezTo>
                        <a:pt x="1268" y="105"/>
                        <a:pt x="988" y="0"/>
                        <a:pt x="892" y="608"/>
                      </a:cubicBezTo>
                      <a:cubicBezTo>
                        <a:pt x="795" y="1216"/>
                        <a:pt x="913" y="3052"/>
                        <a:pt x="765" y="3656"/>
                      </a:cubicBezTo>
                      <a:cubicBezTo>
                        <a:pt x="616" y="4259"/>
                        <a:pt x="159" y="4109"/>
                        <a:pt x="0" y="4229"/>
                      </a:cubicBezTo>
                    </a:path>
                  </a:pathLst>
                </a:custGeom>
                <a:noFill/>
                <a:ln w="38100" cap="rnd" cmpd="sng">
                  <a:solidFill>
                    <a:srgbClr val="66FF66"/>
                  </a:solidFill>
                  <a:prstDash val="sysDot"/>
                  <a:round/>
                  <a:headEnd type="none" w="med" len="med"/>
                  <a:tailEnd type="none" w="lg" len="med"/>
                </a:ln>
                <a:effectLst/>
              </p:spPr>
              <p:txBody>
                <a:bodyPr/>
                <a:lstStyle/>
                <a:p>
                  <a:endParaRPr lang="es-ES">
                    <a:effectLst>
                      <a:outerShdw blurRad="38100" dist="38100" dir="2700000" algn="tl">
                        <a:srgbClr val="000000"/>
                      </a:outerShdw>
                    </a:effectLst>
                  </a:endParaRPr>
                </a:p>
              </p:txBody>
            </p:sp>
            <p:sp>
              <p:nvSpPr>
                <p:cNvPr id="375594" name="Freeform 810"/>
                <p:cNvSpPr>
                  <a:spLocks/>
                </p:cNvSpPr>
                <p:nvPr/>
              </p:nvSpPr>
              <p:spPr bwMode="auto">
                <a:xfrm>
                  <a:off x="3660" y="103"/>
                  <a:ext cx="1344" cy="4259"/>
                </a:xfrm>
                <a:custGeom>
                  <a:avLst/>
                  <a:gdLst/>
                  <a:ahLst/>
                  <a:cxnLst>
                    <a:cxn ang="0">
                      <a:pos x="1344" y="5"/>
                    </a:cxn>
                    <a:cxn ang="0">
                      <a:pos x="892" y="608"/>
                    </a:cxn>
                    <a:cxn ang="0">
                      <a:pos x="765" y="3656"/>
                    </a:cxn>
                    <a:cxn ang="0">
                      <a:pos x="0" y="4229"/>
                    </a:cxn>
                  </a:cxnLst>
                  <a:rect l="0" t="0" r="r" b="b"/>
                  <a:pathLst>
                    <a:path w="1344" h="4259">
                      <a:moveTo>
                        <a:pt x="1344" y="5"/>
                      </a:moveTo>
                      <a:cubicBezTo>
                        <a:pt x="1268" y="105"/>
                        <a:pt x="988" y="0"/>
                        <a:pt x="892" y="608"/>
                      </a:cubicBezTo>
                      <a:cubicBezTo>
                        <a:pt x="795" y="1216"/>
                        <a:pt x="913" y="3052"/>
                        <a:pt x="765" y="3656"/>
                      </a:cubicBezTo>
                      <a:cubicBezTo>
                        <a:pt x="616" y="4259"/>
                        <a:pt x="159" y="4109"/>
                        <a:pt x="0" y="4229"/>
                      </a:cubicBezTo>
                    </a:path>
                  </a:pathLst>
                </a:custGeom>
                <a:noFill/>
                <a:ln w="19050" cap="flat" cmpd="sng">
                  <a:solidFill>
                    <a:srgbClr val="FF9900"/>
                  </a:solidFill>
                  <a:prstDash val="solid"/>
                  <a:round/>
                  <a:headEnd type="none" w="med" len="med"/>
                  <a:tailEnd type="none" w="lg" len="med"/>
                </a:ln>
                <a:effectLst/>
              </p:spPr>
              <p:txBody>
                <a:bodyPr/>
                <a:lstStyle/>
                <a:p>
                  <a:endParaRPr lang="es-ES">
                    <a:effectLst>
                      <a:outerShdw blurRad="38100" dist="38100" dir="2700000" algn="tl">
                        <a:srgbClr val="000000"/>
                      </a:outerShdw>
                    </a:effectLst>
                  </a:endParaRPr>
                </a:p>
              </p:txBody>
            </p:sp>
            <p:sp>
              <p:nvSpPr>
                <p:cNvPr id="375595" name="Freeform 811"/>
                <p:cNvSpPr>
                  <a:spLocks/>
                </p:cNvSpPr>
                <p:nvPr/>
              </p:nvSpPr>
              <p:spPr bwMode="auto">
                <a:xfrm>
                  <a:off x="3630" y="77"/>
                  <a:ext cx="1344" cy="4259"/>
                </a:xfrm>
                <a:custGeom>
                  <a:avLst/>
                  <a:gdLst/>
                  <a:ahLst/>
                  <a:cxnLst>
                    <a:cxn ang="0">
                      <a:pos x="1344" y="5"/>
                    </a:cxn>
                    <a:cxn ang="0">
                      <a:pos x="892" y="608"/>
                    </a:cxn>
                    <a:cxn ang="0">
                      <a:pos x="765" y="3656"/>
                    </a:cxn>
                    <a:cxn ang="0">
                      <a:pos x="0" y="4229"/>
                    </a:cxn>
                  </a:cxnLst>
                  <a:rect l="0" t="0" r="r" b="b"/>
                  <a:pathLst>
                    <a:path w="1344" h="4259">
                      <a:moveTo>
                        <a:pt x="1344" y="5"/>
                      </a:moveTo>
                      <a:cubicBezTo>
                        <a:pt x="1268" y="105"/>
                        <a:pt x="988" y="0"/>
                        <a:pt x="892" y="608"/>
                      </a:cubicBezTo>
                      <a:cubicBezTo>
                        <a:pt x="795" y="1216"/>
                        <a:pt x="913" y="3052"/>
                        <a:pt x="765" y="3656"/>
                      </a:cubicBezTo>
                      <a:cubicBezTo>
                        <a:pt x="616" y="4259"/>
                        <a:pt x="159" y="4109"/>
                        <a:pt x="0" y="4229"/>
                      </a:cubicBezTo>
                    </a:path>
                  </a:pathLst>
                </a:custGeom>
                <a:noFill/>
                <a:ln w="19050" cap="flat" cmpd="sng">
                  <a:solidFill>
                    <a:srgbClr val="FF9900"/>
                  </a:solidFill>
                  <a:prstDash val="solid"/>
                  <a:round/>
                  <a:headEnd type="none" w="med" len="med"/>
                  <a:tailEnd type="none" w="lg" len="med"/>
                </a:ln>
                <a:effectLst/>
              </p:spPr>
              <p:txBody>
                <a:bodyPr/>
                <a:lstStyle/>
                <a:p>
                  <a:endParaRPr lang="es-ES">
                    <a:effectLst>
                      <a:outerShdw blurRad="38100" dist="38100" dir="2700000" algn="tl">
                        <a:srgbClr val="000000"/>
                      </a:outerShdw>
                    </a:effectLst>
                  </a:endParaRPr>
                </a:p>
              </p:txBody>
            </p:sp>
          </p:grpSp>
          <p:grpSp>
            <p:nvGrpSpPr>
              <p:cNvPr id="374785" name="Group 812"/>
              <p:cNvGrpSpPr>
                <a:grpSpLocks/>
              </p:cNvGrpSpPr>
              <p:nvPr/>
            </p:nvGrpSpPr>
            <p:grpSpPr bwMode="auto">
              <a:xfrm flipH="1">
                <a:off x="5184" y="-144"/>
                <a:ext cx="1374" cy="4506"/>
                <a:chOff x="3630" y="77"/>
                <a:chExt cx="1374" cy="4285"/>
              </a:xfrm>
            </p:grpSpPr>
            <p:sp>
              <p:nvSpPr>
                <p:cNvPr id="375597" name="Freeform 813"/>
                <p:cNvSpPr>
                  <a:spLocks/>
                </p:cNvSpPr>
                <p:nvPr/>
              </p:nvSpPr>
              <p:spPr bwMode="auto">
                <a:xfrm>
                  <a:off x="3648" y="91"/>
                  <a:ext cx="1344" cy="4259"/>
                </a:xfrm>
                <a:custGeom>
                  <a:avLst/>
                  <a:gdLst/>
                  <a:ahLst/>
                  <a:cxnLst>
                    <a:cxn ang="0">
                      <a:pos x="1344" y="5"/>
                    </a:cxn>
                    <a:cxn ang="0">
                      <a:pos x="892" y="608"/>
                    </a:cxn>
                    <a:cxn ang="0">
                      <a:pos x="765" y="3656"/>
                    </a:cxn>
                    <a:cxn ang="0">
                      <a:pos x="0" y="4229"/>
                    </a:cxn>
                  </a:cxnLst>
                  <a:rect l="0" t="0" r="r" b="b"/>
                  <a:pathLst>
                    <a:path w="1344" h="4259">
                      <a:moveTo>
                        <a:pt x="1344" y="5"/>
                      </a:moveTo>
                      <a:cubicBezTo>
                        <a:pt x="1268" y="105"/>
                        <a:pt x="988" y="0"/>
                        <a:pt x="892" y="608"/>
                      </a:cubicBezTo>
                      <a:cubicBezTo>
                        <a:pt x="795" y="1216"/>
                        <a:pt x="913" y="3052"/>
                        <a:pt x="765" y="3656"/>
                      </a:cubicBezTo>
                      <a:cubicBezTo>
                        <a:pt x="616" y="4259"/>
                        <a:pt x="159" y="4109"/>
                        <a:pt x="0" y="4229"/>
                      </a:cubicBezTo>
                    </a:path>
                  </a:pathLst>
                </a:custGeom>
                <a:noFill/>
                <a:ln w="38100" cap="rnd" cmpd="sng">
                  <a:solidFill>
                    <a:srgbClr val="66FF66"/>
                  </a:solidFill>
                  <a:prstDash val="sysDot"/>
                  <a:round/>
                  <a:headEnd type="none" w="med" len="med"/>
                  <a:tailEnd type="none" w="lg" len="med"/>
                </a:ln>
                <a:effectLst/>
              </p:spPr>
              <p:txBody>
                <a:bodyPr/>
                <a:lstStyle/>
                <a:p>
                  <a:endParaRPr lang="es-ES">
                    <a:effectLst>
                      <a:outerShdw blurRad="38100" dist="38100" dir="2700000" algn="tl">
                        <a:srgbClr val="000000"/>
                      </a:outerShdw>
                    </a:effectLst>
                  </a:endParaRPr>
                </a:p>
              </p:txBody>
            </p:sp>
            <p:sp>
              <p:nvSpPr>
                <p:cNvPr id="375598" name="Freeform 814"/>
                <p:cNvSpPr>
                  <a:spLocks/>
                </p:cNvSpPr>
                <p:nvPr/>
              </p:nvSpPr>
              <p:spPr bwMode="auto">
                <a:xfrm>
                  <a:off x="3660" y="103"/>
                  <a:ext cx="1344" cy="4259"/>
                </a:xfrm>
                <a:custGeom>
                  <a:avLst/>
                  <a:gdLst/>
                  <a:ahLst/>
                  <a:cxnLst>
                    <a:cxn ang="0">
                      <a:pos x="1344" y="5"/>
                    </a:cxn>
                    <a:cxn ang="0">
                      <a:pos x="892" y="608"/>
                    </a:cxn>
                    <a:cxn ang="0">
                      <a:pos x="765" y="3656"/>
                    </a:cxn>
                    <a:cxn ang="0">
                      <a:pos x="0" y="4229"/>
                    </a:cxn>
                  </a:cxnLst>
                  <a:rect l="0" t="0" r="r" b="b"/>
                  <a:pathLst>
                    <a:path w="1344" h="4259">
                      <a:moveTo>
                        <a:pt x="1344" y="5"/>
                      </a:moveTo>
                      <a:cubicBezTo>
                        <a:pt x="1268" y="105"/>
                        <a:pt x="988" y="0"/>
                        <a:pt x="892" y="608"/>
                      </a:cubicBezTo>
                      <a:cubicBezTo>
                        <a:pt x="795" y="1216"/>
                        <a:pt x="913" y="3052"/>
                        <a:pt x="765" y="3656"/>
                      </a:cubicBezTo>
                      <a:cubicBezTo>
                        <a:pt x="616" y="4259"/>
                        <a:pt x="159" y="4109"/>
                        <a:pt x="0" y="4229"/>
                      </a:cubicBezTo>
                    </a:path>
                  </a:pathLst>
                </a:custGeom>
                <a:noFill/>
                <a:ln w="19050" cap="flat" cmpd="sng">
                  <a:solidFill>
                    <a:srgbClr val="FF9900"/>
                  </a:solidFill>
                  <a:prstDash val="solid"/>
                  <a:round/>
                  <a:headEnd type="none" w="med" len="med"/>
                  <a:tailEnd type="none" w="lg" len="med"/>
                </a:ln>
                <a:effectLst/>
              </p:spPr>
              <p:txBody>
                <a:bodyPr/>
                <a:lstStyle/>
                <a:p>
                  <a:endParaRPr lang="es-ES">
                    <a:effectLst>
                      <a:outerShdw blurRad="38100" dist="38100" dir="2700000" algn="tl">
                        <a:srgbClr val="000000"/>
                      </a:outerShdw>
                    </a:effectLst>
                  </a:endParaRPr>
                </a:p>
              </p:txBody>
            </p:sp>
            <p:sp>
              <p:nvSpPr>
                <p:cNvPr id="375599" name="Freeform 815"/>
                <p:cNvSpPr>
                  <a:spLocks/>
                </p:cNvSpPr>
                <p:nvPr/>
              </p:nvSpPr>
              <p:spPr bwMode="auto">
                <a:xfrm>
                  <a:off x="3630" y="77"/>
                  <a:ext cx="1344" cy="4259"/>
                </a:xfrm>
                <a:custGeom>
                  <a:avLst/>
                  <a:gdLst/>
                  <a:ahLst/>
                  <a:cxnLst>
                    <a:cxn ang="0">
                      <a:pos x="1344" y="5"/>
                    </a:cxn>
                    <a:cxn ang="0">
                      <a:pos x="892" y="608"/>
                    </a:cxn>
                    <a:cxn ang="0">
                      <a:pos x="765" y="3656"/>
                    </a:cxn>
                    <a:cxn ang="0">
                      <a:pos x="0" y="4229"/>
                    </a:cxn>
                  </a:cxnLst>
                  <a:rect l="0" t="0" r="r" b="b"/>
                  <a:pathLst>
                    <a:path w="1344" h="4259">
                      <a:moveTo>
                        <a:pt x="1344" y="5"/>
                      </a:moveTo>
                      <a:cubicBezTo>
                        <a:pt x="1268" y="105"/>
                        <a:pt x="988" y="0"/>
                        <a:pt x="892" y="608"/>
                      </a:cubicBezTo>
                      <a:cubicBezTo>
                        <a:pt x="795" y="1216"/>
                        <a:pt x="913" y="3052"/>
                        <a:pt x="765" y="3656"/>
                      </a:cubicBezTo>
                      <a:cubicBezTo>
                        <a:pt x="616" y="4259"/>
                        <a:pt x="159" y="4109"/>
                        <a:pt x="0" y="4229"/>
                      </a:cubicBezTo>
                    </a:path>
                  </a:pathLst>
                </a:custGeom>
                <a:noFill/>
                <a:ln w="19050" cap="flat" cmpd="sng">
                  <a:solidFill>
                    <a:srgbClr val="FF9900"/>
                  </a:solidFill>
                  <a:prstDash val="solid"/>
                  <a:round/>
                  <a:headEnd type="none" w="med" len="med"/>
                  <a:tailEnd type="none" w="lg" len="med"/>
                </a:ln>
                <a:effectLst/>
              </p:spPr>
              <p:txBody>
                <a:bodyPr/>
                <a:lstStyle/>
                <a:p>
                  <a:endParaRPr lang="es-ES">
                    <a:effectLst>
                      <a:outerShdw blurRad="38100" dist="38100" dir="2700000" algn="tl">
                        <a:srgbClr val="000000"/>
                      </a:outerShdw>
                    </a:effectLst>
                  </a:endParaRPr>
                </a:p>
              </p:txBody>
            </p:sp>
          </p:grpSp>
        </p:grpSp>
        <p:grpSp>
          <p:nvGrpSpPr>
            <p:cNvPr id="374786" name="Group 816"/>
            <p:cNvGrpSpPr>
              <a:grpSpLocks/>
            </p:cNvGrpSpPr>
            <p:nvPr/>
          </p:nvGrpSpPr>
          <p:grpSpPr bwMode="auto">
            <a:xfrm>
              <a:off x="4320" y="1056"/>
              <a:ext cx="1536" cy="477"/>
              <a:chOff x="4320" y="1056"/>
              <a:chExt cx="1536" cy="477"/>
            </a:xfrm>
          </p:grpSpPr>
          <p:sp>
            <p:nvSpPr>
              <p:cNvPr id="375601" name="Freeform 817"/>
              <p:cNvSpPr>
                <a:spLocks/>
              </p:cNvSpPr>
              <p:nvPr/>
            </p:nvSpPr>
            <p:spPr bwMode="auto">
              <a:xfrm>
                <a:off x="4320" y="1056"/>
                <a:ext cx="1536" cy="434"/>
              </a:xfrm>
              <a:custGeom>
                <a:avLst/>
                <a:gdLst/>
                <a:ahLst/>
                <a:cxnLst>
                  <a:cxn ang="0">
                    <a:pos x="0" y="288"/>
                  </a:cxn>
                  <a:cxn ang="0">
                    <a:pos x="576" y="0"/>
                  </a:cxn>
                  <a:cxn ang="0">
                    <a:pos x="1200" y="288"/>
                  </a:cxn>
                  <a:cxn ang="0">
                    <a:pos x="1536" y="96"/>
                  </a:cxn>
                  <a:cxn ang="0">
                    <a:pos x="1536" y="240"/>
                  </a:cxn>
                  <a:cxn ang="0">
                    <a:pos x="1200" y="434"/>
                  </a:cxn>
                  <a:cxn ang="0">
                    <a:pos x="576" y="144"/>
                  </a:cxn>
                  <a:cxn ang="0">
                    <a:pos x="0" y="432"/>
                  </a:cxn>
                  <a:cxn ang="0">
                    <a:pos x="0" y="288"/>
                  </a:cxn>
                </a:cxnLst>
                <a:rect l="0" t="0" r="r" b="b"/>
                <a:pathLst>
                  <a:path w="1536" h="434">
                    <a:moveTo>
                      <a:pt x="0" y="288"/>
                    </a:moveTo>
                    <a:lnTo>
                      <a:pt x="576" y="0"/>
                    </a:lnTo>
                    <a:lnTo>
                      <a:pt x="1200" y="288"/>
                    </a:lnTo>
                    <a:lnTo>
                      <a:pt x="1536" y="96"/>
                    </a:lnTo>
                    <a:lnTo>
                      <a:pt x="1536" y="240"/>
                    </a:lnTo>
                    <a:lnTo>
                      <a:pt x="1200" y="434"/>
                    </a:lnTo>
                    <a:lnTo>
                      <a:pt x="576" y="144"/>
                    </a:lnTo>
                    <a:lnTo>
                      <a:pt x="0" y="432"/>
                    </a:lnTo>
                    <a:lnTo>
                      <a:pt x="0" y="288"/>
                    </a:lnTo>
                    <a:close/>
                  </a:path>
                </a:pathLst>
              </a:custGeom>
              <a:solidFill>
                <a:srgbClr val="000099"/>
              </a:solidFill>
              <a:ln w="3175" cap="flat" cmpd="sng">
                <a:solidFill>
                  <a:schemeClr val="bg1"/>
                </a:solidFill>
                <a:prstDash val="solid"/>
                <a:round/>
                <a:headEnd/>
                <a:tailEnd/>
              </a:ln>
              <a:effectLst/>
            </p:spPr>
            <p:txBody>
              <a:bodyPr wrap="none" anchor="ctr">
                <a:spAutoFit/>
              </a:bodyPr>
              <a:lstStyle/>
              <a:p>
                <a:endParaRPr lang="es-ES">
                  <a:effectLst>
                    <a:outerShdw blurRad="38100" dist="38100" dir="2700000" algn="tl">
                      <a:srgbClr val="000000"/>
                    </a:outerShdw>
                  </a:effectLst>
                </a:endParaRPr>
              </a:p>
            </p:txBody>
          </p:sp>
          <p:sp>
            <p:nvSpPr>
              <p:cNvPr id="375602" name="Line 818"/>
              <p:cNvSpPr>
                <a:spLocks noChangeShapeType="1"/>
              </p:cNvSpPr>
              <p:nvPr/>
            </p:nvSpPr>
            <p:spPr bwMode="auto">
              <a:xfrm>
                <a:off x="4320" y="1281"/>
                <a:ext cx="0" cy="252"/>
              </a:xfrm>
              <a:prstGeom prst="line">
                <a:avLst/>
              </a:prstGeom>
              <a:noFill/>
              <a:ln w="3175">
                <a:solidFill>
                  <a:srgbClr val="000099"/>
                </a:solidFill>
                <a:round/>
                <a:headEnd/>
                <a:tailEnd/>
              </a:ln>
              <a:effectLst/>
            </p:spPr>
            <p:txBody>
              <a:bodyPr wrap="none" anchor="ctr">
                <a:spAutoFit/>
              </a:bodyPr>
              <a:lstStyle/>
              <a:p>
                <a:pPr>
                  <a:defRPr/>
                </a:pPr>
                <a:endParaRPr lang="en-US">
                  <a:effectLst>
                    <a:outerShdw blurRad="38100" dist="38100" dir="2700000" algn="tl">
                      <a:srgbClr val="000000">
                        <a:alpha val="43137"/>
                      </a:srgbClr>
                    </a:outerShdw>
                  </a:effectLst>
                  <a:ea typeface="+mn-ea"/>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5538"/>
                                        </p:tgtEl>
                                        <p:attrNameLst>
                                          <p:attrName>style.visibility</p:attrName>
                                        </p:attrNameLst>
                                      </p:cBhvr>
                                      <p:to>
                                        <p:strVal val="visible"/>
                                      </p:to>
                                    </p:set>
                                    <p:animEffect transition="in" filter="wipe(up)">
                                      <p:cBhvr>
                                        <p:cTn id="7" dur="500"/>
                                        <p:tgtEl>
                                          <p:spTgt spid="375538"/>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75578"/>
                                        </p:tgtEl>
                                        <p:attrNameLst>
                                          <p:attrName>style.visibility</p:attrName>
                                        </p:attrNameLst>
                                      </p:cBhvr>
                                      <p:to>
                                        <p:strVal val="visible"/>
                                      </p:to>
                                    </p:set>
                                    <p:anim calcmode="lin" valueType="num">
                                      <p:cBhvr>
                                        <p:cTn id="11" dur="500" fill="hold"/>
                                        <p:tgtEl>
                                          <p:spTgt spid="375578"/>
                                        </p:tgtEl>
                                        <p:attrNameLst>
                                          <p:attrName>ppt_w</p:attrName>
                                        </p:attrNameLst>
                                      </p:cBhvr>
                                      <p:tavLst>
                                        <p:tav tm="0">
                                          <p:val>
                                            <p:fltVal val="0"/>
                                          </p:val>
                                        </p:tav>
                                        <p:tav tm="100000">
                                          <p:val>
                                            <p:strVal val="#ppt_w"/>
                                          </p:val>
                                        </p:tav>
                                      </p:tavLst>
                                    </p:anim>
                                    <p:anim calcmode="lin" valueType="num">
                                      <p:cBhvr>
                                        <p:cTn id="12" dur="500" fill="hold"/>
                                        <p:tgtEl>
                                          <p:spTgt spid="37557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75580"/>
                                        </p:tgtEl>
                                        <p:attrNameLst>
                                          <p:attrName>style.visibility</p:attrName>
                                        </p:attrNameLst>
                                      </p:cBhvr>
                                      <p:to>
                                        <p:strVal val="visible"/>
                                      </p:to>
                                    </p:set>
                                    <p:animEffect transition="in" filter="wipe(left)">
                                      <p:cBhvr>
                                        <p:cTn id="16" dur="500"/>
                                        <p:tgtEl>
                                          <p:spTgt spid="37558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75364"/>
                                        </p:tgtEl>
                                        <p:attrNameLst>
                                          <p:attrName>style.visibility</p:attrName>
                                        </p:attrNameLst>
                                      </p:cBhvr>
                                      <p:to>
                                        <p:strVal val="visible"/>
                                      </p:to>
                                    </p:set>
                                    <p:animEffect transition="in" filter="wipe(right)">
                                      <p:cBhvr>
                                        <p:cTn id="21" dur="500"/>
                                        <p:tgtEl>
                                          <p:spTgt spid="375364"/>
                                        </p:tgtEl>
                                      </p:cBhvr>
                                    </p:animEffect>
                                  </p:childTnLst>
                                </p:cTn>
                              </p:par>
                            </p:childTnLst>
                          </p:cTn>
                        </p:par>
                        <p:par>
                          <p:cTn id="22" fill="hold">
                            <p:stCondLst>
                              <p:cond delay="500"/>
                            </p:stCondLst>
                            <p:childTnLst>
                              <p:par>
                                <p:cTn id="23" presetID="2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375579"/>
                                        </p:tgtEl>
                                        <p:attrNameLst>
                                          <p:attrName>style.visibility</p:attrName>
                                        </p:attrNameLst>
                                      </p:cBhvr>
                                      <p:to>
                                        <p:strVal val="visible"/>
                                      </p:to>
                                    </p:set>
                                    <p:animEffect transition="in" filter="wipe(right)">
                                      <p:cBhvr>
                                        <p:cTn id="30" dur="500"/>
                                        <p:tgtEl>
                                          <p:spTgt spid="375579"/>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2" presetClass="entr" presetSubtype="6"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2" presetClass="entr" presetSubtype="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1+#ppt_w/2"/>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3" presetClass="entr" presetSubtype="16"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childTnLst>
                                </p:cTn>
                              </p:par>
                            </p:childTnLst>
                          </p:cTn>
                        </p:par>
                        <p:par>
                          <p:cTn id="57" fill="hold">
                            <p:stCondLst>
                              <p:cond delay="2500"/>
                            </p:stCondLst>
                            <p:childTnLst>
                              <p:par>
                                <p:cTn id="58" presetID="2" presetClass="entr" presetSubtype="6"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1+#ppt_w/2"/>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2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childTnLst>
                                </p:cTn>
                              </p:par>
                            </p:childTnLst>
                          </p:cTn>
                        </p:par>
                        <p:par>
                          <p:cTn id="67" fill="hold">
                            <p:stCondLst>
                              <p:cond delay="3500"/>
                            </p:stCondLst>
                            <p:childTnLst>
                              <p:par>
                                <p:cTn id="68" presetID="2" presetClass="entr" presetSubtype="6"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1+#ppt_w/2"/>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par>
                          <p:cTn id="72" fill="hold">
                            <p:stCondLst>
                              <p:cond delay="4000"/>
                            </p:stCondLst>
                            <p:childTnLst>
                              <p:par>
                                <p:cTn id="73" presetID="23" presetClass="entr" presetSubtype="16"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500" fill="hold"/>
                                        <p:tgtEl>
                                          <p:spTgt spid="6"/>
                                        </p:tgtEl>
                                        <p:attrNameLst>
                                          <p:attrName>ppt_w</p:attrName>
                                        </p:attrNameLst>
                                      </p:cBhvr>
                                      <p:tavLst>
                                        <p:tav tm="0">
                                          <p:val>
                                            <p:fltVal val="0"/>
                                          </p:val>
                                        </p:tav>
                                        <p:tav tm="100000">
                                          <p:val>
                                            <p:strVal val="#ppt_w"/>
                                          </p:val>
                                        </p:tav>
                                      </p:tavLst>
                                    </p:anim>
                                    <p:anim calcmode="lin" valueType="num">
                                      <p:cBhvr>
                                        <p:cTn id="76" dur="500" fill="hold"/>
                                        <p:tgtEl>
                                          <p:spTgt spid="6"/>
                                        </p:tgtEl>
                                        <p:attrNameLst>
                                          <p:attrName>ppt_h</p:attrName>
                                        </p:attrNameLst>
                                      </p:cBhvr>
                                      <p:tavLst>
                                        <p:tav tm="0">
                                          <p:val>
                                            <p:fltVal val="0"/>
                                          </p:val>
                                        </p:tav>
                                        <p:tav tm="100000">
                                          <p:val>
                                            <p:strVal val="#ppt_h"/>
                                          </p:val>
                                        </p:tav>
                                      </p:tavLst>
                                    </p:anim>
                                  </p:childTnLst>
                                </p:cTn>
                              </p:par>
                            </p:childTnLst>
                          </p:cTn>
                        </p:par>
                        <p:par>
                          <p:cTn id="77" fill="hold">
                            <p:stCondLst>
                              <p:cond delay="4500"/>
                            </p:stCondLst>
                            <p:childTnLst>
                              <p:par>
                                <p:cTn id="78" presetID="2" presetClass="entr" presetSubtype="6"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1+#ppt_w/2"/>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childTnLst>
                          </p:cTn>
                        </p:par>
                        <p:par>
                          <p:cTn id="82" fill="hold">
                            <p:stCondLst>
                              <p:cond delay="5000"/>
                            </p:stCondLst>
                            <p:childTnLst>
                              <p:par>
                                <p:cTn id="83" presetID="23" presetClass="entr" presetSubtype="16" fill="hold" nodeType="after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500" fill="hold"/>
                                        <p:tgtEl>
                                          <p:spTgt spid="7"/>
                                        </p:tgtEl>
                                        <p:attrNameLst>
                                          <p:attrName>ppt_w</p:attrName>
                                        </p:attrNameLst>
                                      </p:cBhvr>
                                      <p:tavLst>
                                        <p:tav tm="0">
                                          <p:val>
                                            <p:fltVal val="0"/>
                                          </p:val>
                                        </p:tav>
                                        <p:tav tm="100000">
                                          <p:val>
                                            <p:strVal val="#ppt_w"/>
                                          </p:val>
                                        </p:tav>
                                      </p:tavLst>
                                    </p:anim>
                                    <p:anim calcmode="lin" valueType="num">
                                      <p:cBhvr>
                                        <p:cTn id="86" dur="500" fill="hold"/>
                                        <p:tgtEl>
                                          <p:spTgt spid="7"/>
                                        </p:tgtEl>
                                        <p:attrNameLst>
                                          <p:attrName>ppt_h</p:attrName>
                                        </p:attrNameLst>
                                      </p:cBhvr>
                                      <p:tavLst>
                                        <p:tav tm="0">
                                          <p:val>
                                            <p:fltVal val="0"/>
                                          </p:val>
                                        </p:tav>
                                        <p:tav tm="100000">
                                          <p:val>
                                            <p:strVal val="#ppt_h"/>
                                          </p:val>
                                        </p:tav>
                                      </p:tavLst>
                                    </p:anim>
                                  </p:childTnLst>
                                </p:cTn>
                              </p:par>
                            </p:childTnLst>
                          </p:cTn>
                        </p:par>
                        <p:par>
                          <p:cTn id="87" fill="hold">
                            <p:stCondLst>
                              <p:cond delay="5500"/>
                            </p:stCondLst>
                            <p:childTnLst>
                              <p:par>
                                <p:cTn id="88" presetID="2" presetClass="entr" presetSubtype="6" fill="hold"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500" fill="hold"/>
                                        <p:tgtEl>
                                          <p:spTgt spid="24"/>
                                        </p:tgtEl>
                                        <p:attrNameLst>
                                          <p:attrName>ppt_x</p:attrName>
                                        </p:attrNameLst>
                                      </p:cBhvr>
                                      <p:tavLst>
                                        <p:tav tm="0">
                                          <p:val>
                                            <p:strVal val="1+#ppt_w/2"/>
                                          </p:val>
                                        </p:tav>
                                        <p:tav tm="100000">
                                          <p:val>
                                            <p:strVal val="#ppt_x"/>
                                          </p:val>
                                        </p:tav>
                                      </p:tavLst>
                                    </p:anim>
                                    <p:anim calcmode="lin" valueType="num">
                                      <p:cBhvr additive="base">
                                        <p:cTn id="91" dur="500" fill="hold"/>
                                        <p:tgtEl>
                                          <p:spTgt spid="24"/>
                                        </p:tgtEl>
                                        <p:attrNameLst>
                                          <p:attrName>ppt_y</p:attrName>
                                        </p:attrNameLst>
                                      </p:cBhvr>
                                      <p:tavLst>
                                        <p:tav tm="0">
                                          <p:val>
                                            <p:strVal val="1+#ppt_h/2"/>
                                          </p:val>
                                        </p:tav>
                                        <p:tav tm="100000">
                                          <p:val>
                                            <p:strVal val="#ppt_y"/>
                                          </p:val>
                                        </p:tav>
                                      </p:tavLst>
                                    </p:anim>
                                  </p:childTnLst>
                                </p:cTn>
                              </p:par>
                            </p:childTnLst>
                          </p:cTn>
                        </p:par>
                        <p:par>
                          <p:cTn id="92" fill="hold">
                            <p:stCondLst>
                              <p:cond delay="6000"/>
                            </p:stCondLst>
                            <p:childTnLst>
                              <p:par>
                                <p:cTn id="93" presetID="23" presetClass="entr" presetSubtype="1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p:cTn id="95" dur="500" fill="hold"/>
                                        <p:tgtEl>
                                          <p:spTgt spid="8"/>
                                        </p:tgtEl>
                                        <p:attrNameLst>
                                          <p:attrName>ppt_w</p:attrName>
                                        </p:attrNameLst>
                                      </p:cBhvr>
                                      <p:tavLst>
                                        <p:tav tm="0">
                                          <p:val>
                                            <p:fltVal val="0"/>
                                          </p:val>
                                        </p:tav>
                                        <p:tav tm="100000">
                                          <p:val>
                                            <p:strVal val="#ppt_w"/>
                                          </p:val>
                                        </p:tav>
                                      </p:tavLst>
                                    </p:anim>
                                    <p:anim calcmode="lin" valueType="num">
                                      <p:cBhvr>
                                        <p:cTn id="96" dur="500" fill="hold"/>
                                        <p:tgtEl>
                                          <p:spTgt spid="8"/>
                                        </p:tgtEl>
                                        <p:attrNameLst>
                                          <p:attrName>ppt_h</p:attrName>
                                        </p:attrNameLst>
                                      </p:cBhvr>
                                      <p:tavLst>
                                        <p:tav tm="0">
                                          <p:val>
                                            <p:fltVal val="0"/>
                                          </p:val>
                                        </p:tav>
                                        <p:tav tm="100000">
                                          <p:val>
                                            <p:strVal val="#ppt_h"/>
                                          </p:val>
                                        </p:tav>
                                      </p:tavLst>
                                    </p:anim>
                                  </p:childTnLst>
                                </p:cTn>
                              </p:par>
                            </p:childTnLst>
                          </p:cTn>
                        </p:par>
                        <p:par>
                          <p:cTn id="97" fill="hold">
                            <p:stCondLst>
                              <p:cond delay="6500"/>
                            </p:stCondLst>
                            <p:childTnLst>
                              <p:par>
                                <p:cTn id="98" presetID="2" presetClass="entr" presetSubtype="6"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additive="base">
                                        <p:cTn id="100" dur="500" fill="hold"/>
                                        <p:tgtEl>
                                          <p:spTgt spid="25"/>
                                        </p:tgtEl>
                                        <p:attrNameLst>
                                          <p:attrName>ppt_x</p:attrName>
                                        </p:attrNameLst>
                                      </p:cBhvr>
                                      <p:tavLst>
                                        <p:tav tm="0">
                                          <p:val>
                                            <p:strVal val="1+#ppt_w/2"/>
                                          </p:val>
                                        </p:tav>
                                        <p:tav tm="100000">
                                          <p:val>
                                            <p:strVal val="#ppt_x"/>
                                          </p:val>
                                        </p:tav>
                                      </p:tavLst>
                                    </p:anim>
                                    <p:anim calcmode="lin" valueType="num">
                                      <p:cBhvr additive="base">
                                        <p:cTn id="101" dur="500" fill="hold"/>
                                        <p:tgtEl>
                                          <p:spTgt spid="25"/>
                                        </p:tgtEl>
                                        <p:attrNameLst>
                                          <p:attrName>ppt_y</p:attrName>
                                        </p:attrNameLst>
                                      </p:cBhvr>
                                      <p:tavLst>
                                        <p:tav tm="0">
                                          <p:val>
                                            <p:strVal val="1+#ppt_h/2"/>
                                          </p:val>
                                        </p:tav>
                                        <p:tav tm="100000">
                                          <p:val>
                                            <p:strVal val="#ppt_y"/>
                                          </p:val>
                                        </p:tav>
                                      </p:tavLst>
                                    </p:anim>
                                  </p:childTnLst>
                                </p:cTn>
                              </p:par>
                            </p:childTnLst>
                          </p:cTn>
                        </p:par>
                        <p:par>
                          <p:cTn id="102" fill="hold">
                            <p:stCondLst>
                              <p:cond delay="7000"/>
                            </p:stCondLst>
                            <p:childTnLst>
                              <p:par>
                                <p:cTn id="103" presetID="23" presetClass="entr" presetSubtype="16" fill="hold" nodeType="after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p:cTn id="105" dur="500" fill="hold"/>
                                        <p:tgtEl>
                                          <p:spTgt spid="9"/>
                                        </p:tgtEl>
                                        <p:attrNameLst>
                                          <p:attrName>ppt_w</p:attrName>
                                        </p:attrNameLst>
                                      </p:cBhvr>
                                      <p:tavLst>
                                        <p:tav tm="0">
                                          <p:val>
                                            <p:fltVal val="0"/>
                                          </p:val>
                                        </p:tav>
                                        <p:tav tm="100000">
                                          <p:val>
                                            <p:strVal val="#ppt_w"/>
                                          </p:val>
                                        </p:tav>
                                      </p:tavLst>
                                    </p:anim>
                                    <p:anim calcmode="lin" valueType="num">
                                      <p:cBhvr>
                                        <p:cTn id="106" dur="500" fill="hold"/>
                                        <p:tgtEl>
                                          <p:spTgt spid="9"/>
                                        </p:tgtEl>
                                        <p:attrNameLst>
                                          <p:attrName>ppt_h</p:attrName>
                                        </p:attrNameLst>
                                      </p:cBhvr>
                                      <p:tavLst>
                                        <p:tav tm="0">
                                          <p:val>
                                            <p:fltVal val="0"/>
                                          </p:val>
                                        </p:tav>
                                        <p:tav tm="100000">
                                          <p:val>
                                            <p:strVal val="#ppt_h"/>
                                          </p:val>
                                        </p:tav>
                                      </p:tavLst>
                                    </p:anim>
                                  </p:childTnLst>
                                </p:cTn>
                              </p:par>
                            </p:childTnLst>
                          </p:cTn>
                        </p:par>
                        <p:par>
                          <p:cTn id="107" fill="hold">
                            <p:stCondLst>
                              <p:cond delay="7500"/>
                            </p:stCondLst>
                            <p:childTnLst>
                              <p:par>
                                <p:cTn id="108" presetID="2" presetClass="entr" presetSubtype="6" fill="hold" nodeType="after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additive="base">
                                        <p:cTn id="110" dur="500" fill="hold"/>
                                        <p:tgtEl>
                                          <p:spTgt spid="19"/>
                                        </p:tgtEl>
                                        <p:attrNameLst>
                                          <p:attrName>ppt_x</p:attrName>
                                        </p:attrNameLst>
                                      </p:cBhvr>
                                      <p:tavLst>
                                        <p:tav tm="0">
                                          <p:val>
                                            <p:strVal val="1+#ppt_w/2"/>
                                          </p:val>
                                        </p:tav>
                                        <p:tav tm="100000">
                                          <p:val>
                                            <p:strVal val="#ppt_x"/>
                                          </p:val>
                                        </p:tav>
                                      </p:tavLst>
                                    </p:anim>
                                    <p:anim calcmode="lin" valueType="num">
                                      <p:cBhvr additive="base">
                                        <p:cTn id="111" dur="500" fill="hold"/>
                                        <p:tgtEl>
                                          <p:spTgt spid="19"/>
                                        </p:tgtEl>
                                        <p:attrNameLst>
                                          <p:attrName>ppt_y</p:attrName>
                                        </p:attrNameLst>
                                      </p:cBhvr>
                                      <p:tavLst>
                                        <p:tav tm="0">
                                          <p:val>
                                            <p:strVal val="1+#ppt_h/2"/>
                                          </p:val>
                                        </p:tav>
                                        <p:tav tm="100000">
                                          <p:val>
                                            <p:strVal val="#ppt_y"/>
                                          </p:val>
                                        </p:tav>
                                      </p:tavLst>
                                    </p:anim>
                                  </p:childTnLst>
                                </p:cTn>
                              </p:par>
                            </p:childTnLst>
                          </p:cTn>
                        </p:par>
                        <p:par>
                          <p:cTn id="112" fill="hold">
                            <p:stCondLst>
                              <p:cond delay="8000"/>
                            </p:stCondLst>
                            <p:childTnLst>
                              <p:par>
                                <p:cTn id="113" presetID="23" presetClass="entr" presetSubtype="16" fill="hold" nodeType="after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p:cTn id="115" dur="500" fill="hold"/>
                                        <p:tgtEl>
                                          <p:spTgt spid="10"/>
                                        </p:tgtEl>
                                        <p:attrNameLst>
                                          <p:attrName>ppt_w</p:attrName>
                                        </p:attrNameLst>
                                      </p:cBhvr>
                                      <p:tavLst>
                                        <p:tav tm="0">
                                          <p:val>
                                            <p:fltVal val="0"/>
                                          </p:val>
                                        </p:tav>
                                        <p:tav tm="100000">
                                          <p:val>
                                            <p:strVal val="#ppt_w"/>
                                          </p:val>
                                        </p:tav>
                                      </p:tavLst>
                                    </p:anim>
                                    <p:anim calcmode="lin" valueType="num">
                                      <p:cBhvr>
                                        <p:cTn id="116" dur="500" fill="hold"/>
                                        <p:tgtEl>
                                          <p:spTgt spid="10"/>
                                        </p:tgtEl>
                                        <p:attrNameLst>
                                          <p:attrName>ppt_h</p:attrName>
                                        </p:attrNameLst>
                                      </p:cBhvr>
                                      <p:tavLst>
                                        <p:tav tm="0">
                                          <p:val>
                                            <p:fltVal val="0"/>
                                          </p:val>
                                        </p:tav>
                                        <p:tav tm="100000">
                                          <p:val>
                                            <p:strVal val="#ppt_h"/>
                                          </p:val>
                                        </p:tav>
                                      </p:tavLst>
                                    </p:anim>
                                  </p:childTnLst>
                                </p:cTn>
                              </p:par>
                            </p:childTnLst>
                          </p:cTn>
                        </p:par>
                        <p:par>
                          <p:cTn id="117" fill="hold">
                            <p:stCondLst>
                              <p:cond delay="8500"/>
                            </p:stCondLst>
                            <p:childTnLst>
                              <p:par>
                                <p:cTn id="118" presetID="2" presetClass="entr" presetSubtype="6" fill="hold" nodeType="afterEffect">
                                  <p:stCondLst>
                                    <p:cond delay="0"/>
                                  </p:stCondLst>
                                  <p:childTnLst>
                                    <p:set>
                                      <p:cBhvr>
                                        <p:cTn id="119" dur="1" fill="hold">
                                          <p:stCondLst>
                                            <p:cond delay="0"/>
                                          </p:stCondLst>
                                        </p:cTn>
                                        <p:tgtEl>
                                          <p:spTgt spid="18"/>
                                        </p:tgtEl>
                                        <p:attrNameLst>
                                          <p:attrName>style.visibility</p:attrName>
                                        </p:attrNameLst>
                                      </p:cBhvr>
                                      <p:to>
                                        <p:strVal val="visible"/>
                                      </p:to>
                                    </p:set>
                                    <p:anim calcmode="lin" valueType="num">
                                      <p:cBhvr additive="base">
                                        <p:cTn id="120" dur="500" fill="hold"/>
                                        <p:tgtEl>
                                          <p:spTgt spid="18"/>
                                        </p:tgtEl>
                                        <p:attrNameLst>
                                          <p:attrName>ppt_x</p:attrName>
                                        </p:attrNameLst>
                                      </p:cBhvr>
                                      <p:tavLst>
                                        <p:tav tm="0">
                                          <p:val>
                                            <p:strVal val="1+#ppt_w/2"/>
                                          </p:val>
                                        </p:tav>
                                        <p:tav tm="100000">
                                          <p:val>
                                            <p:strVal val="#ppt_x"/>
                                          </p:val>
                                        </p:tav>
                                      </p:tavLst>
                                    </p:anim>
                                    <p:anim calcmode="lin" valueType="num">
                                      <p:cBhvr additive="base">
                                        <p:cTn id="121" dur="500" fill="hold"/>
                                        <p:tgtEl>
                                          <p:spTgt spid="18"/>
                                        </p:tgtEl>
                                        <p:attrNameLst>
                                          <p:attrName>ppt_y</p:attrName>
                                        </p:attrNameLst>
                                      </p:cBhvr>
                                      <p:tavLst>
                                        <p:tav tm="0">
                                          <p:val>
                                            <p:strVal val="1+#ppt_h/2"/>
                                          </p:val>
                                        </p:tav>
                                        <p:tav tm="100000">
                                          <p:val>
                                            <p:strVal val="#ppt_y"/>
                                          </p:val>
                                        </p:tav>
                                      </p:tavLst>
                                    </p:anim>
                                  </p:childTnLst>
                                </p:cTn>
                              </p:par>
                            </p:childTnLst>
                          </p:cTn>
                        </p:par>
                        <p:par>
                          <p:cTn id="122" fill="hold">
                            <p:stCondLst>
                              <p:cond delay="9000"/>
                            </p:stCondLst>
                            <p:childTnLst>
                              <p:par>
                                <p:cTn id="123" presetID="23" presetClass="entr" presetSubtype="16" fill="hold" grpId="0" nodeType="afterEffect">
                                  <p:stCondLst>
                                    <p:cond delay="0"/>
                                  </p:stCondLst>
                                  <p:childTnLst>
                                    <p:set>
                                      <p:cBhvr>
                                        <p:cTn id="124" dur="1" fill="hold">
                                          <p:stCondLst>
                                            <p:cond delay="0"/>
                                          </p:stCondLst>
                                        </p:cTn>
                                        <p:tgtEl>
                                          <p:spTgt spid="375576"/>
                                        </p:tgtEl>
                                        <p:attrNameLst>
                                          <p:attrName>style.visibility</p:attrName>
                                        </p:attrNameLst>
                                      </p:cBhvr>
                                      <p:to>
                                        <p:strVal val="visible"/>
                                      </p:to>
                                    </p:set>
                                    <p:anim calcmode="lin" valueType="num">
                                      <p:cBhvr>
                                        <p:cTn id="125" dur="500" fill="hold"/>
                                        <p:tgtEl>
                                          <p:spTgt spid="375576"/>
                                        </p:tgtEl>
                                        <p:attrNameLst>
                                          <p:attrName>ppt_w</p:attrName>
                                        </p:attrNameLst>
                                      </p:cBhvr>
                                      <p:tavLst>
                                        <p:tav tm="0">
                                          <p:val>
                                            <p:fltVal val="0"/>
                                          </p:val>
                                        </p:tav>
                                        <p:tav tm="100000">
                                          <p:val>
                                            <p:strVal val="#ppt_w"/>
                                          </p:val>
                                        </p:tav>
                                      </p:tavLst>
                                    </p:anim>
                                    <p:anim calcmode="lin" valueType="num">
                                      <p:cBhvr>
                                        <p:cTn id="126" dur="500" fill="hold"/>
                                        <p:tgtEl>
                                          <p:spTgt spid="375576"/>
                                        </p:tgtEl>
                                        <p:attrNameLst>
                                          <p:attrName>ppt_h</p:attrName>
                                        </p:attrNameLst>
                                      </p:cBhvr>
                                      <p:tavLst>
                                        <p:tav tm="0">
                                          <p:val>
                                            <p:fltVal val="0"/>
                                          </p:val>
                                        </p:tav>
                                        <p:tav tm="100000">
                                          <p:val>
                                            <p:strVal val="#ppt_h"/>
                                          </p:val>
                                        </p:tav>
                                      </p:tavLst>
                                    </p:anim>
                                  </p:childTnLst>
                                </p:cTn>
                              </p:par>
                            </p:childTnLst>
                          </p:cTn>
                        </p:par>
                        <p:par>
                          <p:cTn id="127" fill="hold">
                            <p:stCondLst>
                              <p:cond delay="9500"/>
                            </p:stCondLst>
                            <p:childTnLst>
                              <p:par>
                                <p:cTn id="128" presetID="22" presetClass="entr" presetSubtype="2" fill="hold" nodeType="afterEffect">
                                  <p:stCondLst>
                                    <p:cond delay="0"/>
                                  </p:stCondLst>
                                  <p:childTnLst>
                                    <p:set>
                                      <p:cBhvr>
                                        <p:cTn id="129" dur="1" fill="hold">
                                          <p:stCondLst>
                                            <p:cond delay="0"/>
                                          </p:stCondLst>
                                        </p:cTn>
                                        <p:tgtEl>
                                          <p:spTgt spid="375577"/>
                                        </p:tgtEl>
                                        <p:attrNameLst>
                                          <p:attrName>style.visibility</p:attrName>
                                        </p:attrNameLst>
                                      </p:cBhvr>
                                      <p:to>
                                        <p:strVal val="visible"/>
                                      </p:to>
                                    </p:set>
                                    <p:animEffect transition="in" filter="wipe(right)">
                                      <p:cBhvr>
                                        <p:cTn id="130" dur="500"/>
                                        <p:tgtEl>
                                          <p:spTgt spid="375577"/>
                                        </p:tgtEl>
                                      </p:cBhvr>
                                    </p:animEffect>
                                  </p:childTnLst>
                                </p:cTn>
                              </p:par>
                            </p:childTnLst>
                          </p:cTn>
                        </p:par>
                        <p:par>
                          <p:cTn id="131" fill="hold">
                            <p:stCondLst>
                              <p:cond delay="10000"/>
                            </p:stCondLst>
                            <p:childTnLst>
                              <p:par>
                                <p:cTn id="132" presetID="22" presetClass="entr" presetSubtype="8" fill="hold" nodeType="afterEffect">
                                  <p:stCondLst>
                                    <p:cond delay="0"/>
                                  </p:stCondLst>
                                  <p:childTnLst>
                                    <p:set>
                                      <p:cBhvr>
                                        <p:cTn id="133" dur="1" fill="hold">
                                          <p:stCondLst>
                                            <p:cond delay="0"/>
                                          </p:stCondLst>
                                        </p:cTn>
                                        <p:tgtEl>
                                          <p:spTgt spid="375241"/>
                                        </p:tgtEl>
                                        <p:attrNameLst>
                                          <p:attrName>style.visibility</p:attrName>
                                        </p:attrNameLst>
                                      </p:cBhvr>
                                      <p:to>
                                        <p:strVal val="visible"/>
                                      </p:to>
                                    </p:set>
                                    <p:animEffect transition="in" filter="wipe(left)">
                                      <p:cBhvr>
                                        <p:cTn id="134" dur="500"/>
                                        <p:tgtEl>
                                          <p:spTgt spid="375241"/>
                                        </p:tgtEl>
                                      </p:cBhvr>
                                    </p:animEffect>
                                  </p:childTnLst>
                                </p:cTn>
                              </p:par>
                            </p:childTnLst>
                          </p:cTn>
                        </p:par>
                      </p:childTnLst>
                    </p:cTn>
                  </p:par>
                  <p:par>
                    <p:cTn id="135" fill="hold">
                      <p:stCondLst>
                        <p:cond delay="indefinite"/>
                      </p:stCondLst>
                      <p:childTnLst>
                        <p:par>
                          <p:cTn id="136" fill="hold">
                            <p:stCondLst>
                              <p:cond delay="0"/>
                            </p:stCondLst>
                            <p:childTnLst>
                              <p:par>
                                <p:cTn id="137" presetID="23" presetClass="entr" presetSubtype="16" fill="hold" grpId="0" nodeType="clickEffect">
                                  <p:stCondLst>
                                    <p:cond delay="0"/>
                                  </p:stCondLst>
                                  <p:childTnLst>
                                    <p:set>
                                      <p:cBhvr>
                                        <p:cTn id="138" dur="1" fill="hold">
                                          <p:stCondLst>
                                            <p:cond delay="0"/>
                                          </p:stCondLst>
                                        </p:cTn>
                                        <p:tgtEl>
                                          <p:spTgt spid="375581"/>
                                        </p:tgtEl>
                                        <p:attrNameLst>
                                          <p:attrName>style.visibility</p:attrName>
                                        </p:attrNameLst>
                                      </p:cBhvr>
                                      <p:to>
                                        <p:strVal val="visible"/>
                                      </p:to>
                                    </p:set>
                                    <p:anim calcmode="lin" valueType="num">
                                      <p:cBhvr>
                                        <p:cTn id="139" dur="500" fill="hold"/>
                                        <p:tgtEl>
                                          <p:spTgt spid="375581"/>
                                        </p:tgtEl>
                                        <p:attrNameLst>
                                          <p:attrName>ppt_w</p:attrName>
                                        </p:attrNameLst>
                                      </p:cBhvr>
                                      <p:tavLst>
                                        <p:tav tm="0">
                                          <p:val>
                                            <p:fltVal val="0"/>
                                          </p:val>
                                        </p:tav>
                                        <p:tav tm="100000">
                                          <p:val>
                                            <p:strVal val="#ppt_w"/>
                                          </p:val>
                                        </p:tav>
                                      </p:tavLst>
                                    </p:anim>
                                    <p:anim calcmode="lin" valueType="num">
                                      <p:cBhvr>
                                        <p:cTn id="140" dur="500" fill="hold"/>
                                        <p:tgtEl>
                                          <p:spTgt spid="375581"/>
                                        </p:tgtEl>
                                        <p:attrNameLst>
                                          <p:attrName>ppt_h</p:attrName>
                                        </p:attrNameLst>
                                      </p:cBhvr>
                                      <p:tavLst>
                                        <p:tav tm="0">
                                          <p:val>
                                            <p:fltVal val="0"/>
                                          </p:val>
                                        </p:tav>
                                        <p:tav tm="100000">
                                          <p:val>
                                            <p:strVal val="#ppt_h"/>
                                          </p:val>
                                        </p:tav>
                                      </p:tavLst>
                                    </p:anim>
                                  </p:childTnLst>
                                </p:cTn>
                              </p:par>
                            </p:childTnLst>
                          </p:cTn>
                        </p:par>
                        <p:par>
                          <p:cTn id="141" fill="hold">
                            <p:stCondLst>
                              <p:cond delay="500"/>
                            </p:stCondLst>
                            <p:childTnLst>
                              <p:par>
                                <p:cTn id="142" presetID="22" presetClass="entr" presetSubtype="2" fill="hold" nodeType="afterEffect">
                                  <p:stCondLst>
                                    <p:cond delay="0"/>
                                  </p:stCondLst>
                                  <p:childTnLst>
                                    <p:set>
                                      <p:cBhvr>
                                        <p:cTn id="143" dur="1" fill="hold">
                                          <p:stCondLst>
                                            <p:cond delay="0"/>
                                          </p:stCondLst>
                                        </p:cTn>
                                        <p:tgtEl>
                                          <p:spTgt spid="375582"/>
                                        </p:tgtEl>
                                        <p:attrNameLst>
                                          <p:attrName>style.visibility</p:attrName>
                                        </p:attrNameLst>
                                      </p:cBhvr>
                                      <p:to>
                                        <p:strVal val="visible"/>
                                      </p:to>
                                    </p:set>
                                    <p:animEffect transition="in" filter="wipe(right)">
                                      <p:cBhvr>
                                        <p:cTn id="144" dur="500"/>
                                        <p:tgtEl>
                                          <p:spTgt spid="375582"/>
                                        </p:tgtEl>
                                      </p:cBhvr>
                                    </p:animEffect>
                                  </p:childTnLst>
                                </p:cTn>
                              </p:par>
                            </p:childTnLst>
                          </p:cTn>
                        </p:par>
                        <p:par>
                          <p:cTn id="145" fill="hold">
                            <p:stCondLst>
                              <p:cond delay="1000"/>
                            </p:stCondLst>
                            <p:childTnLst>
                              <p:par>
                                <p:cTn id="146" presetID="22" presetClass="entr" presetSubtype="8" fill="hold" nodeType="afterEffect">
                                  <p:stCondLst>
                                    <p:cond delay="0"/>
                                  </p:stCondLst>
                                  <p:childTnLst>
                                    <p:set>
                                      <p:cBhvr>
                                        <p:cTn id="147" dur="1" fill="hold">
                                          <p:stCondLst>
                                            <p:cond delay="0"/>
                                          </p:stCondLst>
                                        </p:cTn>
                                        <p:tgtEl>
                                          <p:spTgt spid="375583"/>
                                        </p:tgtEl>
                                        <p:attrNameLst>
                                          <p:attrName>style.visibility</p:attrName>
                                        </p:attrNameLst>
                                      </p:cBhvr>
                                      <p:to>
                                        <p:strVal val="visible"/>
                                      </p:to>
                                    </p:set>
                                    <p:animEffect transition="in" filter="wipe(left)">
                                      <p:cBhvr>
                                        <p:cTn id="148" dur="500"/>
                                        <p:tgtEl>
                                          <p:spTgt spid="375583"/>
                                        </p:tgtEl>
                                      </p:cBhvr>
                                    </p:animEffect>
                                  </p:childTnLst>
                                </p:cTn>
                              </p:par>
                            </p:childTnLst>
                          </p:cTn>
                        </p:par>
                      </p:childTnLst>
                    </p:cTn>
                  </p:par>
                  <p:par>
                    <p:cTn id="149" fill="hold">
                      <p:stCondLst>
                        <p:cond delay="indefinite"/>
                      </p:stCondLst>
                      <p:childTnLst>
                        <p:par>
                          <p:cTn id="150" fill="hold">
                            <p:stCondLst>
                              <p:cond delay="0"/>
                            </p:stCondLst>
                            <p:childTnLst>
                              <p:par>
                                <p:cTn id="151" presetID="23" presetClass="entr" presetSubtype="16" fill="hold" nodeType="clickEffect">
                                  <p:stCondLst>
                                    <p:cond delay="0"/>
                                  </p:stCondLst>
                                  <p:childTnLst>
                                    <p:set>
                                      <p:cBhvr>
                                        <p:cTn id="152" dur="1" fill="hold">
                                          <p:stCondLst>
                                            <p:cond delay="0"/>
                                          </p:stCondLst>
                                        </p:cTn>
                                        <p:tgtEl>
                                          <p:spTgt spid="11"/>
                                        </p:tgtEl>
                                        <p:attrNameLst>
                                          <p:attrName>style.visibility</p:attrName>
                                        </p:attrNameLst>
                                      </p:cBhvr>
                                      <p:to>
                                        <p:strVal val="visible"/>
                                      </p:to>
                                    </p:set>
                                    <p:anim calcmode="lin" valueType="num">
                                      <p:cBhvr>
                                        <p:cTn id="153" dur="500" fill="hold"/>
                                        <p:tgtEl>
                                          <p:spTgt spid="11"/>
                                        </p:tgtEl>
                                        <p:attrNameLst>
                                          <p:attrName>ppt_w</p:attrName>
                                        </p:attrNameLst>
                                      </p:cBhvr>
                                      <p:tavLst>
                                        <p:tav tm="0">
                                          <p:val>
                                            <p:fltVal val="0"/>
                                          </p:val>
                                        </p:tav>
                                        <p:tav tm="100000">
                                          <p:val>
                                            <p:strVal val="#ppt_w"/>
                                          </p:val>
                                        </p:tav>
                                      </p:tavLst>
                                    </p:anim>
                                    <p:anim calcmode="lin" valueType="num">
                                      <p:cBhvr>
                                        <p:cTn id="154" dur="500" fill="hold"/>
                                        <p:tgtEl>
                                          <p:spTgt spid="11"/>
                                        </p:tgtEl>
                                        <p:attrNameLst>
                                          <p:attrName>ppt_h</p:attrName>
                                        </p:attrNameLst>
                                      </p:cBhvr>
                                      <p:tavLst>
                                        <p:tav tm="0">
                                          <p:val>
                                            <p:fltVal val="0"/>
                                          </p:val>
                                        </p:tav>
                                        <p:tav tm="100000">
                                          <p:val>
                                            <p:strVal val="#ppt_h"/>
                                          </p:val>
                                        </p:tav>
                                      </p:tavLst>
                                    </p:anim>
                                  </p:childTnLst>
                                </p:cTn>
                              </p:par>
                            </p:childTnLst>
                          </p:cTn>
                        </p:par>
                        <p:par>
                          <p:cTn id="155" fill="hold">
                            <p:stCondLst>
                              <p:cond delay="500"/>
                            </p:stCondLst>
                            <p:childTnLst>
                              <p:par>
                                <p:cTn id="156" presetID="2" presetClass="entr" presetSubtype="2" fill="hold" nodeType="afterEffect">
                                  <p:stCondLst>
                                    <p:cond delay="0"/>
                                  </p:stCondLst>
                                  <p:childTnLst>
                                    <p:set>
                                      <p:cBhvr>
                                        <p:cTn id="157" dur="1" fill="hold">
                                          <p:stCondLst>
                                            <p:cond delay="0"/>
                                          </p:stCondLst>
                                        </p:cTn>
                                        <p:tgtEl>
                                          <p:spTgt spid="13"/>
                                        </p:tgtEl>
                                        <p:attrNameLst>
                                          <p:attrName>style.visibility</p:attrName>
                                        </p:attrNameLst>
                                      </p:cBhvr>
                                      <p:to>
                                        <p:strVal val="visible"/>
                                      </p:to>
                                    </p:set>
                                    <p:anim calcmode="lin" valueType="num">
                                      <p:cBhvr additive="base">
                                        <p:cTn id="158" dur="500" fill="hold"/>
                                        <p:tgtEl>
                                          <p:spTgt spid="13"/>
                                        </p:tgtEl>
                                        <p:attrNameLst>
                                          <p:attrName>ppt_x</p:attrName>
                                        </p:attrNameLst>
                                      </p:cBhvr>
                                      <p:tavLst>
                                        <p:tav tm="0">
                                          <p:val>
                                            <p:strVal val="1+#ppt_w/2"/>
                                          </p:val>
                                        </p:tav>
                                        <p:tav tm="100000">
                                          <p:val>
                                            <p:strVal val="#ppt_x"/>
                                          </p:val>
                                        </p:tav>
                                      </p:tavLst>
                                    </p:anim>
                                    <p:anim calcmode="lin" valueType="num">
                                      <p:cBhvr additive="base">
                                        <p:cTn id="159" dur="500" fill="hold"/>
                                        <p:tgtEl>
                                          <p:spTgt spid="13"/>
                                        </p:tgtEl>
                                        <p:attrNameLst>
                                          <p:attrName>ppt_y</p:attrName>
                                        </p:attrNameLst>
                                      </p:cBhvr>
                                      <p:tavLst>
                                        <p:tav tm="0">
                                          <p:val>
                                            <p:strVal val="#ppt_y"/>
                                          </p:val>
                                        </p:tav>
                                        <p:tav tm="100000">
                                          <p:val>
                                            <p:strVal val="#ppt_y"/>
                                          </p:val>
                                        </p:tav>
                                      </p:tavLst>
                                    </p:anim>
                                  </p:childTnLst>
                                </p:cTn>
                              </p:par>
                            </p:childTnLst>
                          </p:cTn>
                        </p:par>
                        <p:par>
                          <p:cTn id="160" fill="hold">
                            <p:stCondLst>
                              <p:cond delay="1000"/>
                            </p:stCondLst>
                            <p:childTnLst>
                              <p:par>
                                <p:cTn id="161" presetID="2" presetClass="entr" presetSubtype="2" fill="hold" nodeType="afterEffect">
                                  <p:stCondLst>
                                    <p:cond delay="0"/>
                                  </p:stCondLst>
                                  <p:childTnLst>
                                    <p:set>
                                      <p:cBhvr>
                                        <p:cTn id="162" dur="1" fill="hold">
                                          <p:stCondLst>
                                            <p:cond delay="0"/>
                                          </p:stCondLst>
                                        </p:cTn>
                                        <p:tgtEl>
                                          <p:spTgt spid="22"/>
                                        </p:tgtEl>
                                        <p:attrNameLst>
                                          <p:attrName>style.visibility</p:attrName>
                                        </p:attrNameLst>
                                      </p:cBhvr>
                                      <p:to>
                                        <p:strVal val="visible"/>
                                      </p:to>
                                    </p:set>
                                    <p:anim calcmode="lin" valueType="num">
                                      <p:cBhvr additive="base">
                                        <p:cTn id="163" dur="500" fill="hold"/>
                                        <p:tgtEl>
                                          <p:spTgt spid="22"/>
                                        </p:tgtEl>
                                        <p:attrNameLst>
                                          <p:attrName>ppt_x</p:attrName>
                                        </p:attrNameLst>
                                      </p:cBhvr>
                                      <p:tavLst>
                                        <p:tav tm="0">
                                          <p:val>
                                            <p:strVal val="1+#ppt_w/2"/>
                                          </p:val>
                                        </p:tav>
                                        <p:tav tm="100000">
                                          <p:val>
                                            <p:strVal val="#ppt_x"/>
                                          </p:val>
                                        </p:tav>
                                      </p:tavLst>
                                    </p:anim>
                                    <p:anim calcmode="lin" valueType="num">
                                      <p:cBhvr additive="base">
                                        <p:cTn id="164" dur="500" fill="hold"/>
                                        <p:tgtEl>
                                          <p:spTgt spid="22"/>
                                        </p:tgtEl>
                                        <p:attrNameLst>
                                          <p:attrName>ppt_y</p:attrName>
                                        </p:attrNameLst>
                                      </p:cBhvr>
                                      <p:tavLst>
                                        <p:tav tm="0">
                                          <p:val>
                                            <p:strVal val="#ppt_y"/>
                                          </p:val>
                                        </p:tav>
                                        <p:tav tm="100000">
                                          <p:val>
                                            <p:strVal val="#ppt_y"/>
                                          </p:val>
                                        </p:tav>
                                      </p:tavLst>
                                    </p:anim>
                                  </p:childTnLst>
                                </p:cTn>
                              </p:par>
                            </p:childTnLst>
                          </p:cTn>
                        </p:par>
                        <p:par>
                          <p:cTn id="165" fill="hold">
                            <p:stCondLst>
                              <p:cond delay="1500"/>
                            </p:stCondLst>
                            <p:childTnLst>
                              <p:par>
                                <p:cTn id="166" presetID="2" presetClass="entr" presetSubtype="8" fill="hold" nodeType="afterEffect">
                                  <p:stCondLst>
                                    <p:cond delay="0"/>
                                  </p:stCondLst>
                                  <p:childTnLst>
                                    <p:set>
                                      <p:cBhvr>
                                        <p:cTn id="167" dur="1" fill="hold">
                                          <p:stCondLst>
                                            <p:cond delay="0"/>
                                          </p:stCondLst>
                                        </p:cTn>
                                        <p:tgtEl>
                                          <p:spTgt spid="12"/>
                                        </p:tgtEl>
                                        <p:attrNameLst>
                                          <p:attrName>style.visibility</p:attrName>
                                        </p:attrNameLst>
                                      </p:cBhvr>
                                      <p:to>
                                        <p:strVal val="visible"/>
                                      </p:to>
                                    </p:set>
                                    <p:anim calcmode="lin" valueType="num">
                                      <p:cBhvr additive="base">
                                        <p:cTn id="168" dur="500" fill="hold"/>
                                        <p:tgtEl>
                                          <p:spTgt spid="12"/>
                                        </p:tgtEl>
                                        <p:attrNameLst>
                                          <p:attrName>ppt_x</p:attrName>
                                        </p:attrNameLst>
                                      </p:cBhvr>
                                      <p:tavLst>
                                        <p:tav tm="0">
                                          <p:val>
                                            <p:strVal val="0-#ppt_w/2"/>
                                          </p:val>
                                        </p:tav>
                                        <p:tav tm="100000">
                                          <p:val>
                                            <p:strVal val="#ppt_x"/>
                                          </p:val>
                                        </p:tav>
                                      </p:tavLst>
                                    </p:anim>
                                    <p:anim calcmode="lin" valueType="num">
                                      <p:cBhvr additive="base">
                                        <p:cTn id="169" dur="500" fill="hold"/>
                                        <p:tgtEl>
                                          <p:spTgt spid="12"/>
                                        </p:tgtEl>
                                        <p:attrNameLst>
                                          <p:attrName>ppt_y</p:attrName>
                                        </p:attrNameLst>
                                      </p:cBhvr>
                                      <p:tavLst>
                                        <p:tav tm="0">
                                          <p:val>
                                            <p:strVal val="#ppt_y"/>
                                          </p:val>
                                        </p:tav>
                                        <p:tav tm="100000">
                                          <p:val>
                                            <p:strVal val="#ppt_y"/>
                                          </p:val>
                                        </p:tav>
                                      </p:tavLst>
                                    </p:anim>
                                  </p:childTnLst>
                                </p:cTn>
                              </p:par>
                            </p:childTnLst>
                          </p:cTn>
                        </p:par>
                        <p:par>
                          <p:cTn id="170" fill="hold">
                            <p:stCondLst>
                              <p:cond delay="2000"/>
                            </p:stCondLst>
                            <p:childTnLst>
                              <p:par>
                                <p:cTn id="171" presetID="2" presetClass="entr" presetSubtype="8" fill="hold" nodeType="afterEffect">
                                  <p:stCondLst>
                                    <p:cond delay="0"/>
                                  </p:stCondLst>
                                  <p:childTnLst>
                                    <p:set>
                                      <p:cBhvr>
                                        <p:cTn id="172" dur="1" fill="hold">
                                          <p:stCondLst>
                                            <p:cond delay="0"/>
                                          </p:stCondLst>
                                        </p:cTn>
                                        <p:tgtEl>
                                          <p:spTgt spid="21"/>
                                        </p:tgtEl>
                                        <p:attrNameLst>
                                          <p:attrName>style.visibility</p:attrName>
                                        </p:attrNameLst>
                                      </p:cBhvr>
                                      <p:to>
                                        <p:strVal val="visible"/>
                                      </p:to>
                                    </p:set>
                                    <p:anim calcmode="lin" valueType="num">
                                      <p:cBhvr additive="base">
                                        <p:cTn id="173" dur="500" fill="hold"/>
                                        <p:tgtEl>
                                          <p:spTgt spid="21"/>
                                        </p:tgtEl>
                                        <p:attrNameLst>
                                          <p:attrName>ppt_x</p:attrName>
                                        </p:attrNameLst>
                                      </p:cBhvr>
                                      <p:tavLst>
                                        <p:tav tm="0">
                                          <p:val>
                                            <p:strVal val="0-#ppt_w/2"/>
                                          </p:val>
                                        </p:tav>
                                        <p:tav tm="100000">
                                          <p:val>
                                            <p:strVal val="#ppt_x"/>
                                          </p:val>
                                        </p:tav>
                                      </p:tavLst>
                                    </p:anim>
                                    <p:anim calcmode="lin" valueType="num">
                                      <p:cBhvr additive="base">
                                        <p:cTn id="174" dur="500" fill="hold"/>
                                        <p:tgtEl>
                                          <p:spTgt spid="21"/>
                                        </p:tgtEl>
                                        <p:attrNameLst>
                                          <p:attrName>ppt_y</p:attrName>
                                        </p:attrNameLst>
                                      </p:cBhvr>
                                      <p:tavLst>
                                        <p:tav tm="0">
                                          <p:val>
                                            <p:strVal val="#ppt_y"/>
                                          </p:val>
                                        </p:tav>
                                        <p:tav tm="100000">
                                          <p:val>
                                            <p:strVal val="#ppt_y"/>
                                          </p:val>
                                        </p:tav>
                                      </p:tavLst>
                                    </p:anim>
                                  </p:childTnLst>
                                </p:cTn>
                              </p:par>
                            </p:childTnLst>
                          </p:cTn>
                        </p:par>
                        <p:par>
                          <p:cTn id="175" fill="hold">
                            <p:stCondLst>
                              <p:cond delay="2500"/>
                            </p:stCondLst>
                            <p:childTnLst>
                              <p:par>
                                <p:cTn id="176" presetID="23" presetClass="entr" presetSubtype="16" fill="hold" grpId="0" nodeType="afterEffect">
                                  <p:stCondLst>
                                    <p:cond delay="0"/>
                                  </p:stCondLst>
                                  <p:childTnLst>
                                    <p:set>
                                      <p:cBhvr>
                                        <p:cTn id="177" dur="1" fill="hold">
                                          <p:stCondLst>
                                            <p:cond delay="0"/>
                                          </p:stCondLst>
                                        </p:cTn>
                                        <p:tgtEl>
                                          <p:spTgt spid="375584"/>
                                        </p:tgtEl>
                                        <p:attrNameLst>
                                          <p:attrName>style.visibility</p:attrName>
                                        </p:attrNameLst>
                                      </p:cBhvr>
                                      <p:to>
                                        <p:strVal val="visible"/>
                                      </p:to>
                                    </p:set>
                                    <p:anim calcmode="lin" valueType="num">
                                      <p:cBhvr>
                                        <p:cTn id="178" dur="500" fill="hold"/>
                                        <p:tgtEl>
                                          <p:spTgt spid="375584"/>
                                        </p:tgtEl>
                                        <p:attrNameLst>
                                          <p:attrName>ppt_w</p:attrName>
                                        </p:attrNameLst>
                                      </p:cBhvr>
                                      <p:tavLst>
                                        <p:tav tm="0">
                                          <p:val>
                                            <p:fltVal val="0"/>
                                          </p:val>
                                        </p:tav>
                                        <p:tav tm="100000">
                                          <p:val>
                                            <p:strVal val="#ppt_w"/>
                                          </p:val>
                                        </p:tav>
                                      </p:tavLst>
                                    </p:anim>
                                    <p:anim calcmode="lin" valueType="num">
                                      <p:cBhvr>
                                        <p:cTn id="179" dur="500" fill="hold"/>
                                        <p:tgtEl>
                                          <p:spTgt spid="375584"/>
                                        </p:tgtEl>
                                        <p:attrNameLst>
                                          <p:attrName>ppt_h</p:attrName>
                                        </p:attrNameLst>
                                      </p:cBhvr>
                                      <p:tavLst>
                                        <p:tav tm="0">
                                          <p:val>
                                            <p:fltVal val="0"/>
                                          </p:val>
                                        </p:tav>
                                        <p:tav tm="100000">
                                          <p:val>
                                            <p:strVal val="#ppt_h"/>
                                          </p:val>
                                        </p:tav>
                                      </p:tavLst>
                                    </p:anim>
                                  </p:childTnLst>
                                </p:cTn>
                              </p:par>
                            </p:childTnLst>
                          </p:cTn>
                        </p:par>
                        <p:par>
                          <p:cTn id="180" fill="hold">
                            <p:stCondLst>
                              <p:cond delay="3000"/>
                            </p:stCondLst>
                            <p:childTnLst>
                              <p:par>
                                <p:cTn id="181" presetID="22" presetClass="entr" presetSubtype="2" fill="hold" nodeType="afterEffect">
                                  <p:stCondLst>
                                    <p:cond delay="0"/>
                                  </p:stCondLst>
                                  <p:childTnLst>
                                    <p:set>
                                      <p:cBhvr>
                                        <p:cTn id="182" dur="1" fill="hold">
                                          <p:stCondLst>
                                            <p:cond delay="0"/>
                                          </p:stCondLst>
                                        </p:cTn>
                                        <p:tgtEl>
                                          <p:spTgt spid="375585"/>
                                        </p:tgtEl>
                                        <p:attrNameLst>
                                          <p:attrName>style.visibility</p:attrName>
                                        </p:attrNameLst>
                                      </p:cBhvr>
                                      <p:to>
                                        <p:strVal val="visible"/>
                                      </p:to>
                                    </p:set>
                                    <p:animEffect transition="in" filter="wipe(right)">
                                      <p:cBhvr>
                                        <p:cTn id="183" dur="500"/>
                                        <p:tgtEl>
                                          <p:spTgt spid="375585"/>
                                        </p:tgtEl>
                                      </p:cBhvr>
                                    </p:animEffect>
                                  </p:childTnLst>
                                </p:cTn>
                              </p:par>
                            </p:childTnLst>
                          </p:cTn>
                        </p:par>
                        <p:par>
                          <p:cTn id="184" fill="hold">
                            <p:stCondLst>
                              <p:cond delay="3500"/>
                            </p:stCondLst>
                            <p:childTnLst>
                              <p:par>
                                <p:cTn id="185" presetID="22" presetClass="entr" presetSubtype="8" fill="hold" nodeType="afterEffect">
                                  <p:stCondLst>
                                    <p:cond delay="0"/>
                                  </p:stCondLst>
                                  <p:childTnLst>
                                    <p:set>
                                      <p:cBhvr>
                                        <p:cTn id="186" dur="1" fill="hold">
                                          <p:stCondLst>
                                            <p:cond delay="0"/>
                                          </p:stCondLst>
                                        </p:cTn>
                                        <p:tgtEl>
                                          <p:spTgt spid="375324"/>
                                        </p:tgtEl>
                                        <p:attrNameLst>
                                          <p:attrName>style.visibility</p:attrName>
                                        </p:attrNameLst>
                                      </p:cBhvr>
                                      <p:to>
                                        <p:strVal val="visible"/>
                                      </p:to>
                                    </p:set>
                                    <p:animEffect transition="in" filter="wipe(left)">
                                      <p:cBhvr>
                                        <p:cTn id="187" dur="500"/>
                                        <p:tgtEl>
                                          <p:spTgt spid="375324"/>
                                        </p:tgtEl>
                                      </p:cBhvr>
                                    </p:animEffect>
                                  </p:childTnLst>
                                </p:cTn>
                              </p:par>
                            </p:childTnLst>
                          </p:cTn>
                        </p:par>
                      </p:childTnLst>
                    </p:cTn>
                  </p:par>
                  <p:par>
                    <p:cTn id="188" fill="hold">
                      <p:stCondLst>
                        <p:cond delay="indefinite"/>
                      </p:stCondLst>
                      <p:childTnLst>
                        <p:par>
                          <p:cTn id="189" fill="hold">
                            <p:stCondLst>
                              <p:cond delay="0"/>
                            </p:stCondLst>
                            <p:childTnLst>
                              <p:par>
                                <p:cTn id="190" presetID="23" presetClass="entr" presetSubtype="16" fill="hold" grpId="0" nodeType="clickEffect">
                                  <p:stCondLst>
                                    <p:cond delay="0"/>
                                  </p:stCondLst>
                                  <p:childTnLst>
                                    <p:set>
                                      <p:cBhvr>
                                        <p:cTn id="191" dur="1" fill="hold">
                                          <p:stCondLst>
                                            <p:cond delay="0"/>
                                          </p:stCondLst>
                                        </p:cTn>
                                        <p:tgtEl>
                                          <p:spTgt spid="375588"/>
                                        </p:tgtEl>
                                        <p:attrNameLst>
                                          <p:attrName>style.visibility</p:attrName>
                                        </p:attrNameLst>
                                      </p:cBhvr>
                                      <p:to>
                                        <p:strVal val="visible"/>
                                      </p:to>
                                    </p:set>
                                    <p:anim calcmode="lin" valueType="num">
                                      <p:cBhvr>
                                        <p:cTn id="192" dur="500" fill="hold"/>
                                        <p:tgtEl>
                                          <p:spTgt spid="375588"/>
                                        </p:tgtEl>
                                        <p:attrNameLst>
                                          <p:attrName>ppt_w</p:attrName>
                                        </p:attrNameLst>
                                      </p:cBhvr>
                                      <p:tavLst>
                                        <p:tav tm="0">
                                          <p:val>
                                            <p:fltVal val="0"/>
                                          </p:val>
                                        </p:tav>
                                        <p:tav tm="100000">
                                          <p:val>
                                            <p:strVal val="#ppt_w"/>
                                          </p:val>
                                        </p:tav>
                                      </p:tavLst>
                                    </p:anim>
                                    <p:anim calcmode="lin" valueType="num">
                                      <p:cBhvr>
                                        <p:cTn id="193" dur="500" fill="hold"/>
                                        <p:tgtEl>
                                          <p:spTgt spid="375588"/>
                                        </p:tgtEl>
                                        <p:attrNameLst>
                                          <p:attrName>ppt_h</p:attrName>
                                        </p:attrNameLst>
                                      </p:cBhvr>
                                      <p:tavLst>
                                        <p:tav tm="0">
                                          <p:val>
                                            <p:fltVal val="0"/>
                                          </p:val>
                                        </p:tav>
                                        <p:tav tm="100000">
                                          <p:val>
                                            <p:strVal val="#ppt_h"/>
                                          </p:val>
                                        </p:tav>
                                      </p:tavLst>
                                    </p:anim>
                                  </p:childTnLst>
                                </p:cTn>
                              </p:par>
                            </p:childTnLst>
                          </p:cTn>
                        </p:par>
                        <p:par>
                          <p:cTn id="194" fill="hold">
                            <p:stCondLst>
                              <p:cond delay="500"/>
                            </p:stCondLst>
                            <p:childTnLst>
                              <p:par>
                                <p:cTn id="195" presetID="22" presetClass="entr" presetSubtype="2" fill="hold" grpId="0" nodeType="afterEffect">
                                  <p:stCondLst>
                                    <p:cond delay="0"/>
                                  </p:stCondLst>
                                  <p:childTnLst>
                                    <p:set>
                                      <p:cBhvr>
                                        <p:cTn id="196" dur="1" fill="hold">
                                          <p:stCondLst>
                                            <p:cond delay="0"/>
                                          </p:stCondLst>
                                        </p:cTn>
                                        <p:tgtEl>
                                          <p:spTgt spid="375365"/>
                                        </p:tgtEl>
                                        <p:attrNameLst>
                                          <p:attrName>style.visibility</p:attrName>
                                        </p:attrNameLst>
                                      </p:cBhvr>
                                      <p:to>
                                        <p:strVal val="visible"/>
                                      </p:to>
                                    </p:set>
                                    <p:animEffect transition="in" filter="wipe(right)">
                                      <p:cBhvr>
                                        <p:cTn id="197" dur="500"/>
                                        <p:tgtEl>
                                          <p:spTgt spid="375365"/>
                                        </p:tgtEl>
                                      </p:cBhvr>
                                    </p:animEffect>
                                  </p:childTnLst>
                                </p:cTn>
                              </p:par>
                            </p:childTnLst>
                          </p:cTn>
                        </p:par>
                        <p:par>
                          <p:cTn id="198" fill="hold">
                            <p:stCondLst>
                              <p:cond delay="1000"/>
                            </p:stCondLst>
                            <p:childTnLst>
                              <p:par>
                                <p:cTn id="199" presetID="23" presetClass="entr" presetSubtype="16" fill="hold" nodeType="afterEffect">
                                  <p:stCondLst>
                                    <p:cond delay="0"/>
                                  </p:stCondLst>
                                  <p:childTnLst>
                                    <p:set>
                                      <p:cBhvr>
                                        <p:cTn id="200" dur="1" fill="hold">
                                          <p:stCondLst>
                                            <p:cond delay="0"/>
                                          </p:stCondLst>
                                        </p:cTn>
                                        <p:tgtEl>
                                          <p:spTgt spid="26"/>
                                        </p:tgtEl>
                                        <p:attrNameLst>
                                          <p:attrName>style.visibility</p:attrName>
                                        </p:attrNameLst>
                                      </p:cBhvr>
                                      <p:to>
                                        <p:strVal val="visible"/>
                                      </p:to>
                                    </p:set>
                                    <p:anim calcmode="lin" valueType="num">
                                      <p:cBhvr>
                                        <p:cTn id="201" dur="500" fill="hold"/>
                                        <p:tgtEl>
                                          <p:spTgt spid="26"/>
                                        </p:tgtEl>
                                        <p:attrNameLst>
                                          <p:attrName>ppt_w</p:attrName>
                                        </p:attrNameLst>
                                      </p:cBhvr>
                                      <p:tavLst>
                                        <p:tav tm="0">
                                          <p:val>
                                            <p:fltVal val="0"/>
                                          </p:val>
                                        </p:tav>
                                        <p:tav tm="100000">
                                          <p:val>
                                            <p:strVal val="#ppt_w"/>
                                          </p:val>
                                        </p:tav>
                                      </p:tavLst>
                                    </p:anim>
                                    <p:anim calcmode="lin" valueType="num">
                                      <p:cBhvr>
                                        <p:cTn id="202" dur="500" fill="hold"/>
                                        <p:tgtEl>
                                          <p:spTgt spid="26"/>
                                        </p:tgtEl>
                                        <p:attrNameLst>
                                          <p:attrName>ppt_h</p:attrName>
                                        </p:attrNameLst>
                                      </p:cBhvr>
                                      <p:tavLst>
                                        <p:tav tm="0">
                                          <p:val>
                                            <p:fltVal val="0"/>
                                          </p:val>
                                        </p:tav>
                                        <p:tav tm="100000">
                                          <p:val>
                                            <p:strVal val="#ppt_h"/>
                                          </p:val>
                                        </p:tav>
                                      </p:tavLst>
                                    </p:anim>
                                  </p:childTnLst>
                                </p:cTn>
                              </p:par>
                            </p:childTnLst>
                          </p:cTn>
                        </p:par>
                        <p:par>
                          <p:cTn id="203" fill="hold">
                            <p:stCondLst>
                              <p:cond delay="1500"/>
                            </p:stCondLst>
                            <p:childTnLst>
                              <p:par>
                                <p:cTn id="204" presetID="23" presetClass="entr" presetSubtype="16" fill="hold" grpId="0" nodeType="afterEffect">
                                  <p:stCondLst>
                                    <p:cond delay="0"/>
                                  </p:stCondLst>
                                  <p:childTnLst>
                                    <p:set>
                                      <p:cBhvr>
                                        <p:cTn id="205" dur="1" fill="hold">
                                          <p:stCondLst>
                                            <p:cond delay="0"/>
                                          </p:stCondLst>
                                        </p:cTn>
                                        <p:tgtEl>
                                          <p:spTgt spid="375589"/>
                                        </p:tgtEl>
                                        <p:attrNameLst>
                                          <p:attrName>style.visibility</p:attrName>
                                        </p:attrNameLst>
                                      </p:cBhvr>
                                      <p:to>
                                        <p:strVal val="visible"/>
                                      </p:to>
                                    </p:set>
                                    <p:anim calcmode="lin" valueType="num">
                                      <p:cBhvr>
                                        <p:cTn id="206" dur="500" fill="hold"/>
                                        <p:tgtEl>
                                          <p:spTgt spid="375589"/>
                                        </p:tgtEl>
                                        <p:attrNameLst>
                                          <p:attrName>ppt_w</p:attrName>
                                        </p:attrNameLst>
                                      </p:cBhvr>
                                      <p:tavLst>
                                        <p:tav tm="0">
                                          <p:val>
                                            <p:fltVal val="0"/>
                                          </p:val>
                                        </p:tav>
                                        <p:tav tm="100000">
                                          <p:val>
                                            <p:strVal val="#ppt_w"/>
                                          </p:val>
                                        </p:tav>
                                      </p:tavLst>
                                    </p:anim>
                                    <p:anim calcmode="lin" valueType="num">
                                      <p:cBhvr>
                                        <p:cTn id="207" dur="500" fill="hold"/>
                                        <p:tgtEl>
                                          <p:spTgt spid="375589"/>
                                        </p:tgtEl>
                                        <p:attrNameLst>
                                          <p:attrName>ppt_h</p:attrName>
                                        </p:attrNameLst>
                                      </p:cBhvr>
                                      <p:tavLst>
                                        <p:tav tm="0">
                                          <p:val>
                                            <p:fltVal val="0"/>
                                          </p:val>
                                        </p:tav>
                                        <p:tav tm="100000">
                                          <p:val>
                                            <p:strVal val="#ppt_h"/>
                                          </p:val>
                                        </p:tav>
                                      </p:tavLst>
                                    </p:anim>
                                  </p:childTnLst>
                                </p:cTn>
                              </p:par>
                            </p:childTnLst>
                          </p:cTn>
                        </p:par>
                        <p:par>
                          <p:cTn id="208" fill="hold">
                            <p:stCondLst>
                              <p:cond delay="2000"/>
                            </p:stCondLst>
                            <p:childTnLst>
                              <p:par>
                                <p:cTn id="209" presetID="23" presetClass="entr" presetSubtype="16" fill="hold" grpId="0" nodeType="afterEffect">
                                  <p:stCondLst>
                                    <p:cond delay="0"/>
                                  </p:stCondLst>
                                  <p:childTnLst>
                                    <p:set>
                                      <p:cBhvr>
                                        <p:cTn id="210" dur="1" fill="hold">
                                          <p:stCondLst>
                                            <p:cond delay="0"/>
                                          </p:stCondLst>
                                        </p:cTn>
                                        <p:tgtEl>
                                          <p:spTgt spid="375586"/>
                                        </p:tgtEl>
                                        <p:attrNameLst>
                                          <p:attrName>style.visibility</p:attrName>
                                        </p:attrNameLst>
                                      </p:cBhvr>
                                      <p:to>
                                        <p:strVal val="visible"/>
                                      </p:to>
                                    </p:set>
                                    <p:anim calcmode="lin" valueType="num">
                                      <p:cBhvr>
                                        <p:cTn id="211" dur="500" fill="hold"/>
                                        <p:tgtEl>
                                          <p:spTgt spid="375586"/>
                                        </p:tgtEl>
                                        <p:attrNameLst>
                                          <p:attrName>ppt_w</p:attrName>
                                        </p:attrNameLst>
                                      </p:cBhvr>
                                      <p:tavLst>
                                        <p:tav tm="0">
                                          <p:val>
                                            <p:fltVal val="0"/>
                                          </p:val>
                                        </p:tav>
                                        <p:tav tm="100000">
                                          <p:val>
                                            <p:strVal val="#ppt_w"/>
                                          </p:val>
                                        </p:tav>
                                      </p:tavLst>
                                    </p:anim>
                                    <p:anim calcmode="lin" valueType="num">
                                      <p:cBhvr>
                                        <p:cTn id="212" dur="500" fill="hold"/>
                                        <p:tgtEl>
                                          <p:spTgt spid="375586"/>
                                        </p:tgtEl>
                                        <p:attrNameLst>
                                          <p:attrName>ppt_h</p:attrName>
                                        </p:attrNameLst>
                                      </p:cBhvr>
                                      <p:tavLst>
                                        <p:tav tm="0">
                                          <p:val>
                                            <p:fltVal val="0"/>
                                          </p:val>
                                        </p:tav>
                                        <p:tav tm="100000">
                                          <p:val>
                                            <p:strVal val="#ppt_h"/>
                                          </p:val>
                                        </p:tav>
                                      </p:tavLst>
                                    </p:anim>
                                  </p:childTnLst>
                                </p:cTn>
                              </p:par>
                            </p:childTnLst>
                          </p:cTn>
                        </p:par>
                        <p:par>
                          <p:cTn id="213" fill="hold">
                            <p:stCondLst>
                              <p:cond delay="2500"/>
                            </p:stCondLst>
                            <p:childTnLst>
                              <p:par>
                                <p:cTn id="214" presetID="22" presetClass="entr" presetSubtype="2" fill="hold" nodeType="afterEffect">
                                  <p:stCondLst>
                                    <p:cond delay="0"/>
                                  </p:stCondLst>
                                  <p:childTnLst>
                                    <p:set>
                                      <p:cBhvr>
                                        <p:cTn id="215" dur="1" fill="hold">
                                          <p:stCondLst>
                                            <p:cond delay="0"/>
                                          </p:stCondLst>
                                        </p:cTn>
                                        <p:tgtEl>
                                          <p:spTgt spid="375587"/>
                                        </p:tgtEl>
                                        <p:attrNameLst>
                                          <p:attrName>style.visibility</p:attrName>
                                        </p:attrNameLst>
                                      </p:cBhvr>
                                      <p:to>
                                        <p:strVal val="visible"/>
                                      </p:to>
                                    </p:set>
                                    <p:animEffect transition="in" filter="wipe(right)">
                                      <p:cBhvr>
                                        <p:cTn id="216" dur="500"/>
                                        <p:tgtEl>
                                          <p:spTgt spid="375587"/>
                                        </p:tgtEl>
                                      </p:cBhvr>
                                    </p:animEffect>
                                  </p:childTnLst>
                                </p:cTn>
                              </p:par>
                            </p:childTnLst>
                          </p:cTn>
                        </p:par>
                        <p:par>
                          <p:cTn id="217" fill="hold">
                            <p:stCondLst>
                              <p:cond delay="3000"/>
                            </p:stCondLst>
                            <p:childTnLst>
                              <p:par>
                                <p:cTn id="218" presetID="22" presetClass="entr" presetSubtype="8" fill="hold" nodeType="afterEffect">
                                  <p:stCondLst>
                                    <p:cond delay="0"/>
                                  </p:stCondLst>
                                  <p:childTnLst>
                                    <p:set>
                                      <p:cBhvr>
                                        <p:cTn id="219" dur="1" fill="hold">
                                          <p:stCondLst>
                                            <p:cond delay="0"/>
                                          </p:stCondLst>
                                        </p:cTn>
                                        <p:tgtEl>
                                          <p:spTgt spid="375363"/>
                                        </p:tgtEl>
                                        <p:attrNameLst>
                                          <p:attrName>style.visibility</p:attrName>
                                        </p:attrNameLst>
                                      </p:cBhvr>
                                      <p:to>
                                        <p:strVal val="visible"/>
                                      </p:to>
                                    </p:set>
                                    <p:animEffect transition="in" filter="wipe(left)">
                                      <p:cBhvr>
                                        <p:cTn id="220" dur="500"/>
                                        <p:tgtEl>
                                          <p:spTgt spid="37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365" grpId="0" animBg="1"/>
      <p:bldP spid="375576" grpId="0" autoUpdateAnimBg="0"/>
      <p:bldP spid="375578" grpId="0" autoUpdateAnimBg="0"/>
      <p:bldP spid="375581" grpId="0" autoUpdateAnimBg="0"/>
      <p:bldP spid="375584" grpId="0" autoUpdateAnimBg="0"/>
      <p:bldP spid="375586" grpId="0" autoUpdateAnimBg="0"/>
      <p:bldP spid="375588" grpId="0" animBg="1" autoUpdateAnimBg="0"/>
      <p:bldP spid="375589"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274638"/>
            <a:ext cx="8229600" cy="1143000"/>
          </a:xfrm>
        </p:spPr>
        <p:txBody>
          <a:bodyPr wrap="square" lIns="90000" tIns="46800" rIns="90000" bIns="46800"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b="1">
                <a:solidFill>
                  <a:srgbClr val="FFFFFF"/>
                </a:solidFill>
                <a:latin typeface="MS Mincho" pitchFamily="49"/>
              </a:rPr>
              <a:t>VACUOLAS</a:t>
            </a:r>
          </a:p>
        </p:txBody>
      </p:sp>
      <p:sp>
        <p:nvSpPr>
          <p:cNvPr id="3" name="2 Marcador de texto"/>
          <p:cNvSpPr txBox="1">
            <a:spLocks noGrp="1"/>
          </p:cNvSpPr>
          <p:nvPr>
            <p:ph type="body" idx="4294967295"/>
          </p:nvPr>
        </p:nvSpPr>
        <p:spPr>
          <a:xfrm>
            <a:off x="0" y="1600200"/>
            <a:ext cx="8075613" cy="1973263"/>
          </a:xfrm>
        </p:spPr>
        <p:txBody>
          <a:bodyPr wrap="square" lIns="90000" tIns="46800" rIns="90000" bIns="46800" anchor="t" anchorCtr="0">
            <a:spAutoFit/>
          </a:bodyPr>
          <a:lstStyle>
            <a:defPPr marL="432000" lvl="0" indent="-324000" algn="l" hangingPunct="1">
              <a:spcBef>
                <a:spcPts val="0"/>
              </a:spcBef>
              <a:spcAft>
                <a:spcPts val="1417"/>
              </a:spcAft>
              <a:buSzPct val="45000"/>
              <a:buFont typeface="StarSymbol"/>
              <a:buNone/>
              <a:defRPr lang="es-ES" sz="3200" b="0" i="0" u="none" strike="noStrike" kern="1200">
                <a:ln>
                  <a:noFill/>
                </a:ln>
                <a:solidFill>
                  <a:srgbClr val="000000"/>
                </a:solidFill>
                <a:latin typeface="Calibri"/>
                <a:ea typeface="Arial Unicode MS" pitchFamily="2"/>
                <a:cs typeface="Tahoma" pitchFamily="2"/>
              </a:defRPr>
            </a:defPPr>
            <a:lvl1pPr marL="432000" lvl="0" indent="-324000" algn="l" hangingPunct="1">
              <a:spcBef>
                <a:spcPts val="0"/>
              </a:spcBef>
              <a:spcAft>
                <a:spcPts val="1417"/>
              </a:spcAft>
              <a:buSzPct val="45000"/>
              <a:buFont typeface="StarSymbol"/>
              <a:buChar char="●"/>
              <a:defRPr lang="es-ES" sz="3200" b="0" i="0" u="none" strike="noStrike" kern="1200">
                <a:ln>
                  <a:noFill/>
                </a:ln>
                <a:solidFill>
                  <a:srgbClr val="000000"/>
                </a:solidFill>
                <a:latin typeface="Calibri"/>
                <a:ea typeface="Arial Unicode MS" pitchFamily="2"/>
                <a:cs typeface="Tahoma" pitchFamily="2"/>
              </a:defRPr>
            </a:lvl1pPr>
            <a:lvl2pPr marL="864000" lvl="1" indent="-324000" algn="l" hangingPunct="1">
              <a:spcBef>
                <a:spcPts val="0"/>
              </a:spcBef>
              <a:spcAft>
                <a:spcPts val="1134"/>
              </a:spcAft>
              <a:buSzPct val="45000"/>
              <a:buFont typeface="StarSymbol"/>
              <a:buChar char="●"/>
              <a:defRPr lang="es-ES" sz="2400" b="0" i="0" u="none" strike="noStrike" kern="1200">
                <a:ln>
                  <a:noFill/>
                </a:ln>
                <a:solidFill>
                  <a:srgbClr val="000000"/>
                </a:solidFill>
                <a:latin typeface="Calibri"/>
                <a:ea typeface="Arial Unicode MS" pitchFamily="2"/>
                <a:cs typeface="Tahoma" pitchFamily="2"/>
              </a:defRPr>
            </a:lvl2pPr>
            <a:lvl3pPr marL="1295999" lvl="2" indent="-288000" algn="l" hangingPunct="1">
              <a:spcBef>
                <a:spcPts val="0"/>
              </a:spcBef>
              <a:spcAft>
                <a:spcPts val="850"/>
              </a:spcAft>
              <a:buSzPct val="75000"/>
              <a:buFont typeface="StarSymbol"/>
              <a:buChar char="–"/>
              <a:defRPr lang="es-ES" sz="2000" b="0" i="0" u="none" strike="noStrike" kern="1200">
                <a:ln>
                  <a:noFill/>
                </a:ln>
                <a:solidFill>
                  <a:srgbClr val="000000"/>
                </a:solidFill>
                <a:latin typeface="Calibri"/>
                <a:ea typeface="Arial Unicode MS" pitchFamily="2"/>
                <a:cs typeface="Tahoma" pitchFamily="2"/>
              </a:defRPr>
            </a:lvl3pPr>
            <a:lvl4pPr marL="1728000" lvl="3" indent="-216000" algn="l" hangingPunct="1">
              <a:spcBef>
                <a:spcPts val="0"/>
              </a:spcBef>
              <a:spcAft>
                <a:spcPts val="567"/>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4pPr>
            <a:lvl5pPr marL="216000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a:ea typeface="Arial Unicode MS" pitchFamily="2"/>
                <a:cs typeface="Tahoma" pitchFamily="2"/>
              </a:defRPr>
            </a:lvl5pPr>
            <a:lvl6pPr marL="259200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6pPr>
            <a:lvl7pPr marL="302400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7pPr>
            <a:lvl8pPr marL="345600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8pPr>
            <a:lvl9pPr marL="3887999"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9pPr>
          </a:lstStyle>
          <a:p>
            <a:pPr marL="0" lvl="0" indent="0">
              <a:spcBef>
                <a:spcPts val="598"/>
              </a:spcBef>
              <a:spcAft>
                <a:spcPts val="0"/>
              </a:spcAft>
              <a:buClr>
                <a:srgbClr val="FFFFFF"/>
              </a:buClr>
              <a:buSzPct val="100000"/>
              <a:buFont typeface="Arial" pitchFamily="34"/>
              <a:buChar char="•"/>
            </a:pPr>
            <a:r>
              <a:rPr lang="es-ES" sz="2400">
                <a:solidFill>
                  <a:srgbClr val="FFFFFF"/>
                </a:solidFill>
                <a:latin typeface="" pitchFamily="18"/>
              </a:rPr>
              <a:t>Burbujas llenas de liquido o de material alimenticio para la reserva. Se encuentran en la mayoría de los casos en las células vegetales.</a:t>
            </a:r>
          </a:p>
        </p:txBody>
      </p:sp>
      <p:pic>
        <p:nvPicPr>
          <p:cNvPr id="4" name="3 Imagen"/>
          <p:cNvPicPr>
            <a:picLocks noChangeAspect="1"/>
          </p:cNvPicPr>
          <p:nvPr/>
        </p:nvPicPr>
        <p:blipFill>
          <a:blip r:embed="rId3" cstate="print">
            <a:alphaModFix/>
            <a:lum/>
          </a:blip>
          <a:srcRect/>
          <a:stretch>
            <a:fillRect/>
          </a:stretch>
        </p:blipFill>
        <p:spPr>
          <a:xfrm>
            <a:off x="298147" y="3357720"/>
            <a:ext cx="3049852" cy="2879592"/>
          </a:xfrm>
          <a:prstGeom prst="rect">
            <a:avLst/>
          </a:prstGeom>
          <a:noFill/>
          <a:ln>
            <a:noFill/>
          </a:ln>
        </p:spPr>
      </p:pic>
      <p:sp>
        <p:nvSpPr>
          <p:cNvPr id="5" name="4 Forma libre"/>
          <p:cNvSpPr/>
          <p:nvPr/>
        </p:nvSpPr>
        <p:spPr>
          <a:xfrm>
            <a:off x="2843280" y="476280"/>
            <a:ext cx="3313080" cy="86363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57240">
            <a:solidFill>
              <a:srgbClr val="FFFFFF"/>
            </a:solidFill>
            <a:prstDash val="solid"/>
            <a:miter/>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s-ES" sz="1800" b="0" i="0" u="none" strike="noStrike" kern="1200">
              <a:ln>
                <a:noFill/>
              </a:ln>
              <a:latin typeface="Arial" pitchFamily="18"/>
              <a:ea typeface="Arial Unicode MS" pitchFamily="2"/>
              <a:cs typeface="Tahoma" pitchFamily="2"/>
            </a:endParaRPr>
          </a:p>
        </p:txBody>
      </p:sp>
      <p:sp>
        <p:nvSpPr>
          <p:cNvPr id="6" name="5 Forma libre"/>
          <p:cNvSpPr/>
          <p:nvPr/>
        </p:nvSpPr>
        <p:spPr>
          <a:xfrm>
            <a:off x="3564000" y="2924279"/>
            <a:ext cx="5364000" cy="3385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1500"/>
              </a:spcBef>
              <a:spcAft>
                <a:spcPts val="0"/>
              </a:spcAft>
              <a:buNone/>
              <a:tabLst/>
              <a:defRPr sz="1800"/>
            </a:pPr>
            <a:r>
              <a:rPr lang="es-ES" sz="2400" b="0" i="0" u="none" strike="noStrike" kern="1200">
                <a:ln>
                  <a:noFill/>
                </a:ln>
                <a:solidFill>
                  <a:srgbClr val="FFFFCC"/>
                </a:solidFill>
                <a:latin typeface="Arial" pitchFamily="18"/>
                <a:ea typeface="Arial Unicode MS" pitchFamily="2"/>
                <a:cs typeface="Tahoma" pitchFamily="2"/>
              </a:rPr>
              <a:t>Son estructuras celulares constituidas  por una membrana y un contenido interno. Existen algunas diferencias entre las vacuolas vegetales y las animales. Las células vegetales suelen presentar una única vacuola de gran tamaño a diferencia de las animales que presentan varias vacuolas.</a:t>
            </a:r>
          </a:p>
        </p:txBody>
      </p:sp>
      <p:sp>
        <p:nvSpPr>
          <p:cNvPr id="7" name="6 Forma libre"/>
          <p:cNvSpPr/>
          <p:nvPr/>
        </p:nvSpPr>
        <p:spPr>
          <a:xfrm>
            <a:off x="3564000" y="2924279"/>
            <a:ext cx="5400720" cy="3529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FFFF"/>
            </a:solidFill>
            <a:prstDash val="solid"/>
            <a:miter/>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s-ES" sz="1800" b="0" i="0" u="none" strike="noStrike" kern="1200">
              <a:ln>
                <a:noFill/>
              </a:ln>
              <a:latin typeface="Arial" pitchFamily="18"/>
              <a:ea typeface="Arial Unicode MS" pitchFamily="2"/>
              <a:cs typeface="Tahoma" pitchFamily="2"/>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strVal val="0"/>
                                          </p:val>
                                        </p:tav>
                                        <p:tav tm="100000">
                                          <p:val>
                                            <p:strVal val="1"/>
                                          </p:val>
                                        </p:tav>
                                      </p:tavLst>
                                    </p:anim>
                                    <p:anim calcmode="lin" valueType="num">
                                      <p:cBhvr>
                                        <p:cTn id="10" dur="1000" fill="hold"/>
                                        <p:tgtEl>
                                          <p:spTgt spid="3">
                                            <p:txEl>
                                              <p:pRg st="0" end="0"/>
                                            </p:txEl>
                                          </p:spTgt>
                                        </p:tgtEl>
                                        <p:attrNameLst>
                                          <p:attrName>ppt_y</p:attrName>
                                        </p:attrNameLst>
                                      </p:cBhvr>
                                      <p:tavLst>
                                        <p:tav tm="0" fmla="#ppt_y+(sin(-2*pi*(1-$))*-#ppt_x+cos(-2*pi*(1-$))*(1-#ppt_y))*(1-$)">
                                          <p:val>
                                            <p:strVal val="0"/>
                                          </p:val>
                                        </p:tav>
                                        <p:tav tm="100000">
                                          <p:val>
                                            <p:strVal val="1"/>
                                          </p:val>
                                        </p:tav>
                                      </p:tavLst>
                                    </p:anim>
                                  </p:childTnLst>
                                </p:cTn>
                              </p:par>
                            </p:childTnLst>
                          </p:cTn>
                        </p:par>
                        <p:par>
                          <p:cTn id="11" fill="hold">
                            <p:stCondLst>
                              <p:cond delay="1000"/>
                            </p:stCondLst>
                            <p:childTnLst>
                              <p:par>
                                <p:cTn id="12" presetClass="path" accel="500" decel="500" fill="hold" nodeType="afterEffect">
                                  <p:stCondLst>
                                    <p:cond delay="0"/>
                                  </p:stCondLst>
                                  <p:childTnLst>
                                    <p:animMotion origin="layout" path="M -0.14671 -0.82662 C -0.15625 -0.77477 -0.17379 -0.72546 -0.18334 -0.67338 C -0.18542 -0.66158 -0.18629 -0.64954 -0.18837 -0.63773 C -0.1908 -0.62384 -0.19671 -0.5956 -0.19671 -0.5956 C -0.19445 -0.57222 -0.19723 -0.57732 -0.1816 -0.57338 C -0.14809 -0.58148 -0.12309 -0.6088 -0.09497 -0.63334 C -0.05174 -0.6713 -0.00747 -0.70787 0.03663 -0.74445 C 0.04409 -0.75046 0.04965 -0.75996 0.05677 -0.76667 C 0.0625 -0.77199 0.06909 -0.775 0.075 -0.77986 C 0.08975 -0.79213 0.10538 -0.80926 0.1217 -0.81783 C 0.13663 -0.82546 0.15625 -0.82778 0.1717 -0.83334 C 0.19774 -0.83195 0.22395 -0.83264 0.25 -0.82894 C 0.25798 -0.82778 0.27343 -0.81482 0.28003 -0.8088 C 0.31111 -0.78009 0.33142 -0.74769 0.3401 -0.69769 C 0.33732 -0.67685 0.33767 -0.65486 0.33177 -0.63542 C 0.31666 -0.58565 0.29461 -0.54931 0.2651 -0.51551 C 0.23142 -0.47709 0.24739 -0.48519 0.21666 -0.47778 C 0.17222 -0.48079 0.12725 -0.47662 0.08333 -0.48658 C 0.05868 -0.49213 0.03263 -0.53889 0.0184 -0.55996 C -0.00087 -0.58866 -0.03108 -0.60579 -0.05504 -0.62662 C -0.06112 -0.62292 -0.06841 -0.62176 -0.07327 -0.61551 C -0.07934 -0.60787 -0.08247 -0.59653 -0.08664 -0.58658 C -0.09705 -0.56158 -0.10678 -0.53634 -0.11667 -0.51111 C -0.12952 -0.47824 -0.11945 -0.49861 -0.13664 -0.46875 C -0.13837 -0.46574 -0.14167 -0.45996 -0.14167 -0.45996 C -0.14671 -0.43125 -0.14948 -0.40278 -0.15157 -0.37338 C -0.14914 -0.31574 -0.16337 -0.29838 -0.13004 -0.28658 C -0.12518 -0.28843 -0.08924 -0.30093 -0.08334 -0.3044 C -0.06528 -0.31505 -0.03282 -0.34213 -0.01667 -0.35764 C -0.0099 -0.36412 -0.00487 -0.37338 0.00173 -0.37986 C 0.01458 -0.39352 0.02829 -0.40533 0.04166 -0.41783 C 0.04843 -0.42431 0.05329 -0.4338 0.06006 -0.44005 C 0.10069 -0.47685 0.14652 -0.51806 0.1967 -0.52662 C 0.20954 -0.52361 0.22256 -0.52222 0.23506 -0.51783 C 0.23941 -0.51621 0.24305 -0.51227 0.2467 -0.5088 C 0.27256 -0.4831 0.27986 -0.46134 0.2934 -0.42431 C 0.29913 -0.36574 0.30086 -0.3669 0.2901 -0.28218 C 0.28645 -0.25371 0.2434 -0.22222 0.2434 -0.22222 C 0.22517 -0.24653 0.21892 -0.27315 0.1934 -0.28658 C 0.17725 -0.28426 0.16093 -0.2838 0.14496 -0.27986 C 0.12916 -0.27593 0.11875 -0.25347 0.10503 -0.24445 C 0.09531 -0.22709 0.07691 -0.21852 0.06336 -0.20671 C 0.05034 -0.1956 0.03923 -0.18102 0.02829 -0.16667 C 0.00972 -0.14236 0.00885 -0.10209 0.00173 -0.07107 C -0.00122 -0.03264 2.77778 -7 -0.05625 2.77778 -7 -2.59259 -6">
                                      <p:cBhvr>
                                        <p:cTn id="13" dur="2000" fill="hold"/>
                                        <p:tgtEl>
                                          <p:spTgt spid="4"/>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5"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6" name="2 Marcador de pie de página"/>
          <p:cNvSpPr>
            <a:spLocks noGrp="1"/>
          </p:cNvSpPr>
          <p:nvPr>
            <p:ph type="ftr" sz="quarter" idx="11"/>
          </p:nvPr>
        </p:nvSpPr>
        <p:spPr/>
        <p:txBody>
          <a:bodyPr/>
          <a:lstStyle/>
          <a:p>
            <a:pPr lvl="0"/>
            <a:endParaRPr lang="es-ES"/>
          </a:p>
        </p:txBody>
      </p:sp>
      <p:sp>
        <p:nvSpPr>
          <p:cNvPr id="2" name="1 Título"/>
          <p:cNvSpPr txBox="1">
            <a:spLocks noGrp="1"/>
          </p:cNvSpPr>
          <p:nvPr>
            <p:ph type="title" idx="4294967295"/>
          </p:nvPr>
        </p:nvSpPr>
        <p:spPr>
          <a:xfrm>
            <a:off x="0" y="274638"/>
            <a:ext cx="8229600" cy="1143000"/>
          </a:xfrm>
        </p:spPr>
        <p:txBody>
          <a:bodyPr wrap="square" lIns="90000" tIns="46800" rIns="90000" bIns="46800"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a:solidFill>
                  <a:srgbClr val="0066FF"/>
                </a:solidFill>
                <a:latin typeface="Comic Sans MS" pitchFamily="66"/>
              </a:rPr>
              <a:t>Citosol</a:t>
            </a:r>
          </a:p>
        </p:txBody>
      </p:sp>
      <p:sp>
        <p:nvSpPr>
          <p:cNvPr id="3" name="2 Marcador de texto"/>
          <p:cNvSpPr txBox="1">
            <a:spLocks noGrp="1"/>
          </p:cNvSpPr>
          <p:nvPr>
            <p:ph type="body" idx="4294967295"/>
          </p:nvPr>
        </p:nvSpPr>
        <p:spPr>
          <a:xfrm>
            <a:off x="0" y="1600200"/>
            <a:ext cx="4038600" cy="4525963"/>
          </a:xfrm>
        </p:spPr>
        <p:txBody>
          <a:bodyPr wrap="square" lIns="90000" tIns="46800" rIns="90000" bIns="46800" anchor="t" anchorCtr="0">
            <a:spAutoFit/>
          </a:bodyPr>
          <a:lstStyle>
            <a:defPPr marL="432000" lvl="0" indent="-324000" algn="l" hangingPunct="1">
              <a:spcBef>
                <a:spcPts val="0"/>
              </a:spcBef>
              <a:spcAft>
                <a:spcPts val="1417"/>
              </a:spcAft>
              <a:buSzPct val="45000"/>
              <a:buFont typeface="StarSymbol"/>
              <a:buNone/>
              <a:defRPr lang="es-ES" sz="3200" b="0" i="0" u="none" strike="noStrike" kern="1200">
                <a:ln>
                  <a:noFill/>
                </a:ln>
                <a:solidFill>
                  <a:srgbClr val="000000"/>
                </a:solidFill>
                <a:latin typeface="Calibri"/>
                <a:ea typeface="Arial Unicode MS" pitchFamily="2"/>
                <a:cs typeface="Tahoma" pitchFamily="2"/>
              </a:defRPr>
            </a:defPPr>
            <a:lvl1pPr marL="432000" lvl="0" indent="-324000" algn="l" hangingPunct="1">
              <a:spcBef>
                <a:spcPts val="0"/>
              </a:spcBef>
              <a:spcAft>
                <a:spcPts val="1417"/>
              </a:spcAft>
              <a:buSzPct val="45000"/>
              <a:buFont typeface="StarSymbol"/>
              <a:buChar char="●"/>
              <a:defRPr lang="es-ES" sz="3200" b="0" i="0" u="none" strike="noStrike" kern="1200">
                <a:ln>
                  <a:noFill/>
                </a:ln>
                <a:solidFill>
                  <a:srgbClr val="000000"/>
                </a:solidFill>
                <a:latin typeface="Calibri"/>
                <a:ea typeface="Arial Unicode MS" pitchFamily="2"/>
                <a:cs typeface="Tahoma" pitchFamily="2"/>
              </a:defRPr>
            </a:lvl1pPr>
            <a:lvl2pPr marL="864000" lvl="1" indent="-324000" algn="l" hangingPunct="1">
              <a:spcBef>
                <a:spcPts val="0"/>
              </a:spcBef>
              <a:spcAft>
                <a:spcPts val="1134"/>
              </a:spcAft>
              <a:buSzPct val="45000"/>
              <a:buFont typeface="StarSymbol"/>
              <a:buChar char="●"/>
              <a:defRPr lang="es-ES" sz="2400" b="0" i="0" u="none" strike="noStrike" kern="1200">
                <a:ln>
                  <a:noFill/>
                </a:ln>
                <a:solidFill>
                  <a:srgbClr val="000000"/>
                </a:solidFill>
                <a:latin typeface="Calibri"/>
                <a:ea typeface="Arial Unicode MS" pitchFamily="2"/>
                <a:cs typeface="Tahoma" pitchFamily="2"/>
              </a:defRPr>
            </a:lvl2pPr>
            <a:lvl3pPr marL="1295999" lvl="2" indent="-288000" algn="l" hangingPunct="1">
              <a:spcBef>
                <a:spcPts val="0"/>
              </a:spcBef>
              <a:spcAft>
                <a:spcPts val="850"/>
              </a:spcAft>
              <a:buSzPct val="75000"/>
              <a:buFont typeface="StarSymbol"/>
              <a:buChar char="–"/>
              <a:defRPr lang="es-ES" sz="2000" b="0" i="0" u="none" strike="noStrike" kern="1200">
                <a:ln>
                  <a:noFill/>
                </a:ln>
                <a:solidFill>
                  <a:srgbClr val="000000"/>
                </a:solidFill>
                <a:latin typeface="Calibri"/>
                <a:ea typeface="Arial Unicode MS" pitchFamily="2"/>
                <a:cs typeface="Tahoma" pitchFamily="2"/>
              </a:defRPr>
            </a:lvl3pPr>
            <a:lvl4pPr marL="1728000" lvl="3" indent="-216000" algn="l" hangingPunct="1">
              <a:spcBef>
                <a:spcPts val="0"/>
              </a:spcBef>
              <a:spcAft>
                <a:spcPts val="567"/>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4pPr>
            <a:lvl5pPr marL="216000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a:ea typeface="Arial Unicode MS" pitchFamily="2"/>
                <a:cs typeface="Tahoma" pitchFamily="2"/>
              </a:defRPr>
            </a:lvl5pPr>
            <a:lvl6pPr marL="259200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6pPr>
            <a:lvl7pPr marL="302400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7pPr>
            <a:lvl8pPr marL="345600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8pPr>
            <a:lvl9pPr marL="3887999"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9pPr>
          </a:lstStyle>
          <a:p>
            <a:pPr marL="0" lvl="0" indent="0">
              <a:lnSpc>
                <a:spcPct val="90000"/>
              </a:lnSpc>
              <a:spcBef>
                <a:spcPts val="499"/>
              </a:spcBef>
              <a:spcAft>
                <a:spcPts val="0"/>
              </a:spcAft>
              <a:buClr>
                <a:srgbClr val="000000"/>
              </a:buClr>
              <a:buSzPct val="100000"/>
              <a:buFont typeface="Comic Sans MS" pitchFamily="66"/>
              <a:buChar char="•"/>
            </a:pPr>
            <a:r>
              <a:rPr lang="es-ES" sz="2000">
                <a:latin typeface="Comic Sans MS" pitchFamily="66"/>
              </a:rPr>
              <a:t>El </a:t>
            </a:r>
            <a:r>
              <a:rPr lang="es-ES" sz="2000" b="1">
                <a:latin typeface="Comic Sans MS" pitchFamily="66"/>
              </a:rPr>
              <a:t>citosol</a:t>
            </a:r>
            <a:r>
              <a:rPr lang="es-ES" sz="2000">
                <a:latin typeface="Comic Sans MS" pitchFamily="66"/>
              </a:rPr>
              <a:t> es el medio interno del citoplasma.  </a:t>
            </a:r>
            <a:br>
              <a:rPr lang="es-ES" sz="2000">
                <a:latin typeface="Comic Sans MS" pitchFamily="66"/>
              </a:rPr>
            </a:br>
            <a:endParaRPr lang="es-ES" sz="2000">
              <a:latin typeface="Comic Sans MS" pitchFamily="66"/>
            </a:endParaRPr>
          </a:p>
          <a:p>
            <a:pPr marL="0" lvl="0" indent="0">
              <a:lnSpc>
                <a:spcPct val="90000"/>
              </a:lnSpc>
              <a:spcBef>
                <a:spcPts val="499"/>
              </a:spcBef>
              <a:spcAft>
                <a:spcPts val="0"/>
              </a:spcAft>
              <a:buClr>
                <a:srgbClr val="000000"/>
              </a:buClr>
              <a:buSzPct val="100000"/>
              <a:buFont typeface="Comic Sans MS" pitchFamily="66"/>
              <a:buChar char="•"/>
            </a:pPr>
            <a:r>
              <a:rPr lang="es-ES" sz="2000">
                <a:latin typeface="Comic Sans MS" pitchFamily="66"/>
              </a:rPr>
              <a:t>Está </a:t>
            </a:r>
            <a:r>
              <a:rPr lang="es-ES" sz="2000" b="1">
                <a:latin typeface="Comic Sans MS" pitchFamily="66"/>
              </a:rPr>
              <a:t>formado</a:t>
            </a:r>
            <a:r>
              <a:rPr lang="es-ES" sz="2000">
                <a:latin typeface="Comic Sans MS" pitchFamily="66"/>
              </a:rPr>
              <a:t> por un 85% de agua con un gran contenido de sustancias dispersas en él de forma coloidal. </a:t>
            </a:r>
            <a:br>
              <a:rPr lang="es-ES" sz="2000">
                <a:latin typeface="Comic Sans MS" pitchFamily="66"/>
              </a:rPr>
            </a:br>
            <a:r>
              <a:rPr lang="es-ES" sz="2000">
                <a:latin typeface="Comic Sans MS" pitchFamily="66"/>
              </a:rPr>
              <a:t/>
            </a:r>
            <a:br>
              <a:rPr lang="es-ES" sz="2000">
                <a:latin typeface="Comic Sans MS" pitchFamily="66"/>
              </a:rPr>
            </a:br>
            <a:r>
              <a:rPr lang="es-ES" sz="2000">
                <a:latin typeface="Comic Sans MS" pitchFamily="66"/>
              </a:rPr>
              <a:t>Entre sus </a:t>
            </a:r>
            <a:r>
              <a:rPr lang="es-ES" sz="2000" b="1">
                <a:latin typeface="Comic Sans MS" pitchFamily="66"/>
              </a:rPr>
              <a:t>funciones</a:t>
            </a:r>
            <a:r>
              <a:rPr lang="es-ES" sz="2000">
                <a:latin typeface="Comic Sans MS" pitchFamily="66"/>
              </a:rPr>
              <a:t> destacan la realización, de una ingente cantidad de reacciones metabólicas importantes: glucólisis, gluconeogénesis, fermentación láctica, etc.</a:t>
            </a:r>
          </a:p>
        </p:txBody>
      </p:sp>
      <p:pic>
        <p:nvPicPr>
          <p:cNvPr id="4" name="3 Imagen"/>
          <p:cNvPicPr>
            <a:picLocks noChangeAspect="1"/>
          </p:cNvPicPr>
          <p:nvPr/>
        </p:nvPicPr>
        <p:blipFill>
          <a:blip r:embed="rId3" cstate="print">
            <a:alphaModFix/>
            <a:lum/>
          </a:blip>
          <a:srcRect/>
          <a:stretch>
            <a:fillRect/>
          </a:stretch>
        </p:blipFill>
        <p:spPr>
          <a:xfrm>
            <a:off x="5003640" y="2349360"/>
            <a:ext cx="3461039" cy="2824200"/>
          </a:xfrm>
          <a:prstGeom prst="rect">
            <a:avLst/>
          </a:prstGeom>
          <a:noFill/>
          <a:ln>
            <a:noFill/>
          </a:ln>
        </p:spPr>
      </p:pic>
    </p:spTree>
  </p:cSld>
  <p:clrMapOvr>
    <a:masterClrMapping/>
  </p:clrMapOvr>
  <p:transition advTm="4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274638"/>
            <a:ext cx="8229600" cy="1143000"/>
          </a:xfrm>
        </p:spPr>
        <p:txBody>
          <a:bodyPr wrap="square" lIns="90000" tIns="46800" rIns="90000" bIns="46800"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a:solidFill>
                  <a:srgbClr val="0066FF"/>
                </a:solidFill>
                <a:latin typeface="Comic Sans MS" pitchFamily="66"/>
              </a:rPr>
              <a:t>Citoesqueleto</a:t>
            </a:r>
          </a:p>
        </p:txBody>
      </p:sp>
      <p:sp>
        <p:nvSpPr>
          <p:cNvPr id="3" name="2 Marcador de texto"/>
          <p:cNvSpPr txBox="1">
            <a:spLocks noGrp="1"/>
          </p:cNvSpPr>
          <p:nvPr>
            <p:ph type="body" idx="4294967295"/>
          </p:nvPr>
        </p:nvSpPr>
        <p:spPr>
          <a:xfrm>
            <a:off x="0" y="1600200"/>
            <a:ext cx="4038600" cy="4525963"/>
          </a:xfrm>
        </p:spPr>
        <p:txBody>
          <a:bodyPr wrap="square" lIns="90000" tIns="46800" rIns="90000" bIns="46800" anchor="t" anchorCtr="0">
            <a:spAutoFit/>
          </a:bodyPr>
          <a:lstStyle>
            <a:defPPr marL="432000" lvl="0" indent="-324000" algn="l" hangingPunct="1">
              <a:spcBef>
                <a:spcPts val="0"/>
              </a:spcBef>
              <a:spcAft>
                <a:spcPts val="1417"/>
              </a:spcAft>
              <a:buSzPct val="45000"/>
              <a:buFont typeface="StarSymbol"/>
              <a:buNone/>
              <a:defRPr lang="es-ES" sz="3200" b="0" i="0" u="none" strike="noStrike" kern="1200">
                <a:ln>
                  <a:noFill/>
                </a:ln>
                <a:solidFill>
                  <a:srgbClr val="000000"/>
                </a:solidFill>
                <a:latin typeface="Calibri"/>
                <a:ea typeface="Arial Unicode MS" pitchFamily="2"/>
                <a:cs typeface="Tahoma" pitchFamily="2"/>
              </a:defRPr>
            </a:defPPr>
            <a:lvl1pPr marL="432000" lvl="0" indent="-324000" algn="l" hangingPunct="1">
              <a:spcBef>
                <a:spcPts val="0"/>
              </a:spcBef>
              <a:spcAft>
                <a:spcPts val="1417"/>
              </a:spcAft>
              <a:buSzPct val="45000"/>
              <a:buFont typeface="StarSymbol"/>
              <a:buChar char="●"/>
              <a:defRPr lang="es-ES" sz="3200" b="0" i="0" u="none" strike="noStrike" kern="1200">
                <a:ln>
                  <a:noFill/>
                </a:ln>
                <a:solidFill>
                  <a:srgbClr val="000000"/>
                </a:solidFill>
                <a:latin typeface="Calibri"/>
                <a:ea typeface="Arial Unicode MS" pitchFamily="2"/>
                <a:cs typeface="Tahoma" pitchFamily="2"/>
              </a:defRPr>
            </a:lvl1pPr>
            <a:lvl2pPr marL="864000" lvl="1" indent="-324000" algn="l" hangingPunct="1">
              <a:spcBef>
                <a:spcPts val="0"/>
              </a:spcBef>
              <a:spcAft>
                <a:spcPts val="1134"/>
              </a:spcAft>
              <a:buSzPct val="45000"/>
              <a:buFont typeface="StarSymbol"/>
              <a:buChar char="●"/>
              <a:defRPr lang="es-ES" sz="2400" b="0" i="0" u="none" strike="noStrike" kern="1200">
                <a:ln>
                  <a:noFill/>
                </a:ln>
                <a:solidFill>
                  <a:srgbClr val="000000"/>
                </a:solidFill>
                <a:latin typeface="Calibri"/>
                <a:ea typeface="Arial Unicode MS" pitchFamily="2"/>
                <a:cs typeface="Tahoma" pitchFamily="2"/>
              </a:defRPr>
            </a:lvl2pPr>
            <a:lvl3pPr marL="1295999" lvl="2" indent="-288000" algn="l" hangingPunct="1">
              <a:spcBef>
                <a:spcPts val="0"/>
              </a:spcBef>
              <a:spcAft>
                <a:spcPts val="850"/>
              </a:spcAft>
              <a:buSzPct val="75000"/>
              <a:buFont typeface="StarSymbol"/>
              <a:buChar char="–"/>
              <a:defRPr lang="es-ES" sz="2000" b="0" i="0" u="none" strike="noStrike" kern="1200">
                <a:ln>
                  <a:noFill/>
                </a:ln>
                <a:solidFill>
                  <a:srgbClr val="000000"/>
                </a:solidFill>
                <a:latin typeface="Calibri"/>
                <a:ea typeface="Arial Unicode MS" pitchFamily="2"/>
                <a:cs typeface="Tahoma" pitchFamily="2"/>
              </a:defRPr>
            </a:lvl3pPr>
            <a:lvl4pPr marL="1728000" lvl="3" indent="-216000" algn="l" hangingPunct="1">
              <a:spcBef>
                <a:spcPts val="0"/>
              </a:spcBef>
              <a:spcAft>
                <a:spcPts val="567"/>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4pPr>
            <a:lvl5pPr marL="216000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a:ea typeface="Arial Unicode MS" pitchFamily="2"/>
                <a:cs typeface="Tahoma" pitchFamily="2"/>
              </a:defRPr>
            </a:lvl5pPr>
            <a:lvl6pPr marL="259200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6pPr>
            <a:lvl7pPr marL="302400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7pPr>
            <a:lvl8pPr marL="345600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8pPr>
            <a:lvl9pPr marL="3887999"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9pPr>
          </a:lstStyle>
          <a:p>
            <a:pPr marL="0" lvl="0" indent="0">
              <a:lnSpc>
                <a:spcPct val="90000"/>
              </a:lnSpc>
              <a:spcBef>
                <a:spcPts val="499"/>
              </a:spcBef>
              <a:spcAft>
                <a:spcPts val="0"/>
              </a:spcAft>
              <a:buClr>
                <a:srgbClr val="000000"/>
              </a:buClr>
              <a:buSzPct val="100000"/>
              <a:buFont typeface="Comic Sans MS" pitchFamily="66"/>
              <a:buChar char="•"/>
            </a:pPr>
            <a:r>
              <a:rPr lang="es-ES" sz="2000">
                <a:latin typeface="Comic Sans MS" pitchFamily="66"/>
              </a:rPr>
              <a:t>El </a:t>
            </a:r>
            <a:r>
              <a:rPr lang="es-ES" sz="2000" b="1">
                <a:latin typeface="Comic Sans MS" pitchFamily="66"/>
              </a:rPr>
              <a:t>citoesqueleto</a:t>
            </a:r>
            <a:r>
              <a:rPr lang="es-ES" sz="2000">
                <a:latin typeface="Comic Sans MS" pitchFamily="66"/>
              </a:rPr>
              <a:t> aparece en todas las células eucariotas.</a:t>
            </a:r>
          </a:p>
          <a:p>
            <a:pPr marL="0" lvl="0" indent="0">
              <a:lnSpc>
                <a:spcPct val="90000"/>
              </a:lnSpc>
              <a:spcBef>
                <a:spcPts val="499"/>
              </a:spcBef>
              <a:spcAft>
                <a:spcPts val="0"/>
              </a:spcAft>
              <a:buClr>
                <a:srgbClr val="000000"/>
              </a:buClr>
              <a:buSzPct val="100000"/>
              <a:buFont typeface="Comic Sans MS" pitchFamily="66"/>
              <a:buChar char="•"/>
            </a:pPr>
            <a:r>
              <a:rPr lang="es-ES" sz="2000">
                <a:latin typeface="Comic Sans MS" pitchFamily="66"/>
              </a:rPr>
              <a:t>La </a:t>
            </a:r>
            <a:r>
              <a:rPr lang="es-ES" sz="2000" b="1">
                <a:latin typeface="Comic Sans MS" pitchFamily="66"/>
              </a:rPr>
              <a:t>composición química</a:t>
            </a:r>
            <a:r>
              <a:rPr lang="es-ES" sz="2000">
                <a:latin typeface="Comic Sans MS" pitchFamily="66"/>
              </a:rPr>
              <a:t> es una red de fibras de proteína (microfilamentos, filamentos intermedios y microtúbulos).</a:t>
            </a:r>
          </a:p>
          <a:p>
            <a:pPr marL="0" lvl="0" indent="0">
              <a:lnSpc>
                <a:spcPct val="90000"/>
              </a:lnSpc>
              <a:spcBef>
                <a:spcPts val="499"/>
              </a:spcBef>
              <a:spcAft>
                <a:spcPts val="0"/>
              </a:spcAft>
              <a:buClr>
                <a:srgbClr val="000000"/>
              </a:buClr>
              <a:buSzPct val="100000"/>
              <a:buFont typeface="Comic Sans MS" pitchFamily="66"/>
              <a:buChar char="•"/>
            </a:pPr>
            <a:r>
              <a:rPr lang="es-ES" sz="2000">
                <a:latin typeface="Comic Sans MS" pitchFamily="66"/>
              </a:rPr>
              <a:t>Sus </a:t>
            </a:r>
            <a:r>
              <a:rPr lang="es-ES" sz="2000" b="1">
                <a:latin typeface="Comic Sans MS" pitchFamily="66"/>
              </a:rPr>
              <a:t>funciones</a:t>
            </a:r>
            <a:r>
              <a:rPr lang="es-ES" sz="2000">
                <a:latin typeface="Comic Sans MS" pitchFamily="66"/>
              </a:rPr>
              <a:t> son mantener la forma de la célula, formar pseudópodos, contraer las fibras musculares, transportar y organizar los orgánulos celulares</a:t>
            </a:r>
          </a:p>
        </p:txBody>
      </p:sp>
      <p:pic>
        <p:nvPicPr>
          <p:cNvPr id="4" name="3 Imagen"/>
          <p:cNvPicPr>
            <a:picLocks noChangeAspect="1"/>
          </p:cNvPicPr>
          <p:nvPr/>
        </p:nvPicPr>
        <p:blipFill>
          <a:blip r:embed="rId3" cstate="print">
            <a:alphaModFix/>
            <a:lum/>
          </a:blip>
          <a:srcRect/>
          <a:stretch>
            <a:fillRect/>
          </a:stretch>
        </p:blipFill>
        <p:spPr>
          <a:xfrm>
            <a:off x="4572000" y="1560600"/>
            <a:ext cx="4176720" cy="3736800"/>
          </a:xfrm>
          <a:prstGeom prst="rect">
            <a:avLst/>
          </a:prstGeom>
          <a:noFill/>
          <a:ln>
            <a:noFill/>
          </a:ln>
        </p:spPr>
      </p:pic>
    </p:spTree>
  </p:cSld>
  <p:clrMapOvr>
    <a:masterClrMapping/>
  </p:clrMapOvr>
  <p:transition advTm="4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7" name="Rectangle 7"/>
          <p:cNvSpPr>
            <a:spLocks noChangeArrowheads="1"/>
          </p:cNvSpPr>
          <p:nvPr/>
        </p:nvSpPr>
        <p:spPr bwMode="auto">
          <a:xfrm>
            <a:off x="0" y="1225550"/>
            <a:ext cx="9144000" cy="5629275"/>
          </a:xfrm>
          <a:prstGeom prst="rect">
            <a:avLst/>
          </a:prstGeom>
          <a:solidFill>
            <a:schemeClr val="tx2"/>
          </a:solidFill>
          <a:ln w="76200">
            <a:noFill/>
            <a:miter lim="800000"/>
            <a:headEnd/>
            <a:tailEnd/>
          </a:ln>
          <a:effectLst/>
        </p:spPr>
        <p:txBody>
          <a:bodyPr/>
          <a:lstStyle/>
          <a:p>
            <a:endParaRPr lang="es-ES">
              <a:effectLst>
                <a:outerShdw blurRad="38100" dist="38100" dir="2700000" algn="tl">
                  <a:srgbClr val="C0C0C0"/>
                </a:outerShdw>
              </a:effectLst>
            </a:endParaRPr>
          </a:p>
        </p:txBody>
      </p:sp>
      <p:sp>
        <p:nvSpPr>
          <p:cNvPr id="115715" name="Rectangle 2"/>
          <p:cNvSpPr>
            <a:spLocks noGrp="1" noChangeArrowheads="1"/>
          </p:cNvSpPr>
          <p:nvPr>
            <p:ph type="title" idx="4294967295"/>
          </p:nvPr>
        </p:nvSpPr>
        <p:spPr>
          <a:xfrm>
            <a:off x="0" y="284163"/>
            <a:ext cx="9144000" cy="592137"/>
          </a:xfrm>
          <a:noFill/>
          <a:ln/>
        </p:spPr>
        <p:txBody>
          <a:bodyPr>
            <a:normAutofit fontScale="90000"/>
          </a:bodyPr>
          <a:lstStyle/>
          <a:p>
            <a:pPr algn="ctr" eaLnBrk="1" hangingPunct="1"/>
            <a:r>
              <a:rPr lang="en-US" smtClean="0">
                <a:effectLst/>
              </a:rPr>
              <a:t>Citoesqueleto</a:t>
            </a:r>
          </a:p>
        </p:txBody>
      </p:sp>
      <p:pic>
        <p:nvPicPr>
          <p:cNvPr id="115716" name="Picture 3"/>
          <p:cNvPicPr>
            <a:picLocks noChangeAspect="1" noChangeArrowheads="1"/>
          </p:cNvPicPr>
          <p:nvPr/>
        </p:nvPicPr>
        <p:blipFill>
          <a:blip r:embed="rId2" cstate="print">
            <a:lum bright="-12000" contrast="48000"/>
          </a:blip>
          <a:srcRect l="15378" r="24698"/>
          <a:stretch>
            <a:fillRect/>
          </a:stretch>
        </p:blipFill>
        <p:spPr bwMode="auto">
          <a:xfrm>
            <a:off x="165100" y="1319213"/>
            <a:ext cx="4256088" cy="5327650"/>
          </a:xfrm>
          <a:prstGeom prst="rect">
            <a:avLst/>
          </a:prstGeom>
          <a:noFill/>
          <a:ln w="76200">
            <a:noFill/>
            <a:miter lim="800000"/>
            <a:headEnd/>
            <a:tailEnd/>
          </a:ln>
        </p:spPr>
      </p:pic>
      <p:pic>
        <p:nvPicPr>
          <p:cNvPr id="312324" name="Picture 4"/>
          <p:cNvPicPr>
            <a:picLocks noChangeAspect="1" noChangeArrowheads="1"/>
          </p:cNvPicPr>
          <p:nvPr/>
        </p:nvPicPr>
        <p:blipFill>
          <a:blip r:embed="rId3" cstate="print">
            <a:clrChange>
              <a:clrFrom>
                <a:srgbClr val="FFFFFE"/>
              </a:clrFrom>
              <a:clrTo>
                <a:srgbClr val="FFFFFE">
                  <a:alpha val="0"/>
                </a:srgbClr>
              </a:clrTo>
            </a:clrChange>
            <a:lum bright="-6000" contrast="12000"/>
          </a:blip>
          <a:srcRect/>
          <a:stretch>
            <a:fillRect/>
          </a:stretch>
        </p:blipFill>
        <p:spPr bwMode="auto">
          <a:xfrm>
            <a:off x="7073900" y="1258888"/>
            <a:ext cx="2092325" cy="2000250"/>
          </a:xfrm>
          <a:prstGeom prst="rect">
            <a:avLst/>
          </a:prstGeom>
          <a:noFill/>
          <a:ln w="9525">
            <a:noFill/>
            <a:miter lim="800000"/>
            <a:headEnd/>
            <a:tailEnd/>
          </a:ln>
        </p:spPr>
      </p:pic>
      <p:pic>
        <p:nvPicPr>
          <p:cNvPr id="312325" name="Picture 5"/>
          <p:cNvPicPr>
            <a:picLocks noChangeAspect="1" noChangeArrowheads="1"/>
          </p:cNvPicPr>
          <p:nvPr/>
        </p:nvPicPr>
        <p:blipFill>
          <a:blip r:embed="rId4" cstate="print">
            <a:clrChange>
              <a:clrFrom>
                <a:srgbClr val="FFFFFE"/>
              </a:clrFrom>
              <a:clrTo>
                <a:srgbClr val="FFFFFE">
                  <a:alpha val="0"/>
                </a:srgbClr>
              </a:clrTo>
            </a:clrChange>
            <a:lum bright="-6000" contrast="12000"/>
          </a:blip>
          <a:srcRect/>
          <a:stretch>
            <a:fillRect/>
          </a:stretch>
        </p:blipFill>
        <p:spPr bwMode="auto">
          <a:xfrm>
            <a:off x="7029450" y="2982913"/>
            <a:ext cx="2214563" cy="2122487"/>
          </a:xfrm>
          <a:prstGeom prst="rect">
            <a:avLst/>
          </a:prstGeom>
          <a:noFill/>
          <a:ln w="9525">
            <a:noFill/>
            <a:miter lim="800000"/>
            <a:headEnd/>
            <a:tailEnd/>
          </a:ln>
        </p:spPr>
      </p:pic>
      <p:pic>
        <p:nvPicPr>
          <p:cNvPr id="312326" name="Picture 6"/>
          <p:cNvPicPr>
            <a:picLocks noChangeAspect="1" noChangeArrowheads="1"/>
          </p:cNvPicPr>
          <p:nvPr/>
        </p:nvPicPr>
        <p:blipFill>
          <a:blip r:embed="rId5" cstate="print">
            <a:clrChange>
              <a:clrFrom>
                <a:srgbClr val="FFFFFE"/>
              </a:clrFrom>
              <a:clrTo>
                <a:srgbClr val="FFFFFE">
                  <a:alpha val="0"/>
                </a:srgbClr>
              </a:clrTo>
            </a:clrChange>
            <a:lum bright="-6000" contrast="12000"/>
          </a:blip>
          <a:srcRect/>
          <a:stretch>
            <a:fillRect/>
          </a:stretch>
        </p:blipFill>
        <p:spPr bwMode="auto">
          <a:xfrm>
            <a:off x="7092950" y="4897438"/>
            <a:ext cx="2062163" cy="1960562"/>
          </a:xfrm>
          <a:prstGeom prst="rect">
            <a:avLst/>
          </a:prstGeom>
          <a:noFill/>
          <a:ln w="9525">
            <a:noFill/>
            <a:miter lim="800000"/>
            <a:headEnd/>
            <a:tailEnd/>
          </a:ln>
        </p:spPr>
      </p:pic>
      <p:sp>
        <p:nvSpPr>
          <p:cNvPr id="312331" name="Line 11"/>
          <p:cNvSpPr>
            <a:spLocks noChangeShapeType="1"/>
          </p:cNvSpPr>
          <p:nvPr/>
        </p:nvSpPr>
        <p:spPr bwMode="invGray">
          <a:xfrm flipH="1" flipV="1">
            <a:off x="2587625" y="5294313"/>
            <a:ext cx="1978025" cy="184150"/>
          </a:xfrm>
          <a:prstGeom prst="line">
            <a:avLst/>
          </a:prstGeom>
          <a:noFill/>
          <a:ln w="57150">
            <a:solidFill>
              <a:srgbClr val="FFFF00"/>
            </a:solidFill>
            <a:round/>
            <a:headEnd/>
            <a:tailEnd type="triangle" w="med" len="med"/>
          </a:ln>
          <a:effectLst>
            <a:outerShdw blurRad="63500" dist="38099" dir="2700000" algn="ctr" rotWithShape="0">
              <a:schemeClr val="bg2">
                <a:alpha val="74998"/>
              </a:schemeClr>
            </a:outerShdw>
          </a:effectLst>
        </p:spPr>
        <p:txBody>
          <a:bodyPr lIns="45720" tIns="0" rIns="45720" bIns="0" anchor="ctr">
            <a:spAutoFit/>
          </a:bodyPr>
          <a:lstStyle/>
          <a:p>
            <a:pPr>
              <a:defRPr/>
            </a:pPr>
            <a:endParaRPr lang="en-US">
              <a:effectLst>
                <a:outerShdw blurRad="38100" dist="38100" dir="2700000" algn="tl">
                  <a:srgbClr val="000000">
                    <a:alpha val="43137"/>
                  </a:srgbClr>
                </a:outerShdw>
              </a:effectLst>
              <a:ea typeface="+mn-ea"/>
            </a:endParaRPr>
          </a:p>
        </p:txBody>
      </p:sp>
      <p:sp>
        <p:nvSpPr>
          <p:cNvPr id="312332" name="Line 12"/>
          <p:cNvSpPr>
            <a:spLocks noChangeShapeType="1"/>
          </p:cNvSpPr>
          <p:nvPr/>
        </p:nvSpPr>
        <p:spPr bwMode="invGray">
          <a:xfrm>
            <a:off x="6267450" y="5429250"/>
            <a:ext cx="1255713" cy="454025"/>
          </a:xfrm>
          <a:prstGeom prst="line">
            <a:avLst/>
          </a:prstGeom>
          <a:noFill/>
          <a:ln w="57150">
            <a:solidFill>
              <a:srgbClr val="FFFF00"/>
            </a:solidFill>
            <a:round/>
            <a:headEnd/>
            <a:tailEnd type="triangle" w="med" len="med"/>
          </a:ln>
          <a:effectLst>
            <a:outerShdw blurRad="63500" dist="38099" dir="2700000" algn="ctr" rotWithShape="0">
              <a:schemeClr val="bg2">
                <a:alpha val="74998"/>
              </a:schemeClr>
            </a:outerShdw>
          </a:effectLst>
        </p:spPr>
        <p:txBody>
          <a:bodyPr lIns="45720" tIns="0" rIns="45720" bIns="0" anchor="ctr">
            <a:spAutoFit/>
          </a:bodyPr>
          <a:lstStyle/>
          <a:p>
            <a:pPr>
              <a:defRPr/>
            </a:pPr>
            <a:endParaRPr lang="en-US">
              <a:effectLst>
                <a:outerShdw blurRad="38100" dist="38100" dir="2700000" algn="tl">
                  <a:srgbClr val="000000">
                    <a:alpha val="43137"/>
                  </a:srgbClr>
                </a:outerShdw>
              </a:effectLst>
              <a:ea typeface="+mn-ea"/>
            </a:endParaRPr>
          </a:p>
        </p:txBody>
      </p:sp>
      <p:sp>
        <p:nvSpPr>
          <p:cNvPr id="312334" name="Line 14"/>
          <p:cNvSpPr>
            <a:spLocks noChangeShapeType="1"/>
          </p:cNvSpPr>
          <p:nvPr/>
        </p:nvSpPr>
        <p:spPr bwMode="invGray">
          <a:xfrm flipH="1" flipV="1">
            <a:off x="3267075" y="2306638"/>
            <a:ext cx="1273175" cy="317500"/>
          </a:xfrm>
          <a:prstGeom prst="line">
            <a:avLst/>
          </a:prstGeom>
          <a:noFill/>
          <a:ln w="57150">
            <a:solidFill>
              <a:srgbClr val="FFFF00"/>
            </a:solidFill>
            <a:round/>
            <a:headEnd/>
            <a:tailEnd type="triangle" w="med" len="med"/>
          </a:ln>
          <a:effectLst>
            <a:outerShdw blurRad="63500" dist="38099" dir="2700000" algn="ctr" rotWithShape="0">
              <a:schemeClr val="bg2">
                <a:alpha val="74998"/>
              </a:schemeClr>
            </a:outerShdw>
          </a:effectLst>
        </p:spPr>
        <p:txBody>
          <a:bodyPr lIns="45720" tIns="0" rIns="45720" bIns="0" anchor="ctr">
            <a:spAutoFit/>
          </a:bodyPr>
          <a:lstStyle/>
          <a:p>
            <a:pPr>
              <a:defRPr/>
            </a:pPr>
            <a:endParaRPr lang="en-US">
              <a:effectLst>
                <a:outerShdw blurRad="38100" dist="38100" dir="2700000" algn="tl">
                  <a:srgbClr val="000000">
                    <a:alpha val="43137"/>
                  </a:srgbClr>
                </a:outerShdw>
              </a:effectLst>
              <a:ea typeface="+mn-ea"/>
            </a:endParaRPr>
          </a:p>
        </p:txBody>
      </p:sp>
      <p:sp>
        <p:nvSpPr>
          <p:cNvPr id="312335" name="Line 15"/>
          <p:cNvSpPr>
            <a:spLocks noChangeShapeType="1"/>
          </p:cNvSpPr>
          <p:nvPr/>
        </p:nvSpPr>
        <p:spPr bwMode="invGray">
          <a:xfrm flipV="1">
            <a:off x="6719888" y="2593975"/>
            <a:ext cx="1016000" cy="6350"/>
          </a:xfrm>
          <a:prstGeom prst="line">
            <a:avLst/>
          </a:prstGeom>
          <a:noFill/>
          <a:ln w="57150">
            <a:solidFill>
              <a:srgbClr val="FFFF00"/>
            </a:solidFill>
            <a:round/>
            <a:headEnd/>
            <a:tailEnd type="triangle" w="med" len="med"/>
          </a:ln>
          <a:effectLst>
            <a:outerShdw blurRad="63500" dist="38099" dir="2700000" algn="ctr" rotWithShape="0">
              <a:schemeClr val="bg2">
                <a:alpha val="74998"/>
              </a:schemeClr>
            </a:outerShdw>
          </a:effectLst>
        </p:spPr>
        <p:txBody>
          <a:bodyPr lIns="45720" tIns="0" rIns="45720" bIns="0" anchor="ctr">
            <a:spAutoFit/>
          </a:bodyPr>
          <a:lstStyle/>
          <a:p>
            <a:pPr>
              <a:defRPr/>
            </a:pPr>
            <a:endParaRPr lang="en-US">
              <a:effectLst>
                <a:outerShdw blurRad="38100" dist="38100" dir="2700000" algn="tl">
                  <a:srgbClr val="000000">
                    <a:alpha val="43137"/>
                  </a:srgbClr>
                </a:outerShdw>
              </a:effectLst>
              <a:ea typeface="+mn-ea"/>
            </a:endParaRPr>
          </a:p>
        </p:txBody>
      </p:sp>
      <p:sp>
        <p:nvSpPr>
          <p:cNvPr id="312337" name="Line 17"/>
          <p:cNvSpPr>
            <a:spLocks noChangeShapeType="1"/>
          </p:cNvSpPr>
          <p:nvPr/>
        </p:nvSpPr>
        <p:spPr bwMode="invGray">
          <a:xfrm flipH="1">
            <a:off x="2890838" y="3778250"/>
            <a:ext cx="1736725" cy="344488"/>
          </a:xfrm>
          <a:prstGeom prst="line">
            <a:avLst/>
          </a:prstGeom>
          <a:noFill/>
          <a:ln w="57150">
            <a:solidFill>
              <a:srgbClr val="FFFF00"/>
            </a:solidFill>
            <a:round/>
            <a:headEnd/>
            <a:tailEnd type="triangle" w="med" len="med"/>
          </a:ln>
          <a:effectLst>
            <a:outerShdw blurRad="63500" dist="38099" dir="2700000" algn="ctr" rotWithShape="0">
              <a:schemeClr val="bg2">
                <a:alpha val="74998"/>
              </a:schemeClr>
            </a:outerShdw>
          </a:effectLst>
        </p:spPr>
        <p:txBody>
          <a:bodyPr lIns="45720" tIns="0" rIns="45720" bIns="0" anchor="ctr">
            <a:spAutoFit/>
          </a:bodyPr>
          <a:lstStyle/>
          <a:p>
            <a:pPr>
              <a:defRPr/>
            </a:pPr>
            <a:endParaRPr lang="en-US">
              <a:effectLst>
                <a:outerShdw blurRad="38100" dist="38100" dir="2700000" algn="tl">
                  <a:srgbClr val="000000">
                    <a:alpha val="43137"/>
                  </a:srgbClr>
                </a:outerShdw>
              </a:effectLst>
              <a:ea typeface="+mn-ea"/>
            </a:endParaRPr>
          </a:p>
        </p:txBody>
      </p:sp>
      <p:sp>
        <p:nvSpPr>
          <p:cNvPr id="312338" name="Line 18"/>
          <p:cNvSpPr>
            <a:spLocks noChangeShapeType="1"/>
          </p:cNvSpPr>
          <p:nvPr/>
        </p:nvSpPr>
        <p:spPr bwMode="invGray">
          <a:xfrm>
            <a:off x="6315075" y="3827463"/>
            <a:ext cx="1162050" cy="238125"/>
          </a:xfrm>
          <a:prstGeom prst="line">
            <a:avLst/>
          </a:prstGeom>
          <a:noFill/>
          <a:ln w="57150">
            <a:solidFill>
              <a:srgbClr val="FFFF00"/>
            </a:solidFill>
            <a:round/>
            <a:headEnd/>
            <a:tailEnd type="triangle" w="med" len="med"/>
          </a:ln>
          <a:effectLst>
            <a:outerShdw blurRad="63500" dist="38099" dir="2700000" algn="ctr" rotWithShape="0">
              <a:schemeClr val="bg2">
                <a:alpha val="74998"/>
              </a:schemeClr>
            </a:outerShdw>
          </a:effectLst>
        </p:spPr>
        <p:txBody>
          <a:bodyPr lIns="45720" tIns="0" rIns="45720" bIns="0" anchor="ctr">
            <a:spAutoFit/>
          </a:bodyPr>
          <a:lstStyle/>
          <a:p>
            <a:pPr>
              <a:defRPr/>
            </a:pPr>
            <a:endParaRPr lang="en-US">
              <a:effectLst>
                <a:outerShdw blurRad="38100" dist="38100" dir="2700000" algn="tl">
                  <a:srgbClr val="000000">
                    <a:alpha val="43137"/>
                  </a:srgbClr>
                </a:outerShdw>
              </a:effectLst>
              <a:ea typeface="+mn-ea"/>
            </a:endParaRPr>
          </a:p>
        </p:txBody>
      </p:sp>
      <p:sp>
        <p:nvSpPr>
          <p:cNvPr id="312330" name="Rectangle 10"/>
          <p:cNvSpPr>
            <a:spLocks noChangeArrowheads="1"/>
          </p:cNvSpPr>
          <p:nvPr/>
        </p:nvSpPr>
        <p:spPr bwMode="invGray">
          <a:xfrm>
            <a:off x="4497388" y="5235238"/>
            <a:ext cx="2234852" cy="430887"/>
          </a:xfrm>
          <a:prstGeom prst="rect">
            <a:avLst/>
          </a:prstGeom>
          <a:solidFill>
            <a:srgbClr val="0066CC"/>
          </a:solidFill>
          <a:ln w="57150">
            <a:noFill/>
            <a:miter lim="800000"/>
            <a:headEnd/>
            <a:tailEnd/>
          </a:ln>
        </p:spPr>
        <p:txBody>
          <a:bodyPr wrap="square" lIns="45720" tIns="0" rIns="45720" bIns="0" anchor="ctr">
            <a:spAutoFit/>
          </a:bodyPr>
          <a:lstStyle/>
          <a:p>
            <a:pPr eaLnBrk="0" hangingPunct="0">
              <a:lnSpc>
                <a:spcPct val="100000"/>
              </a:lnSpc>
              <a:spcBef>
                <a:spcPct val="50000"/>
              </a:spcBef>
            </a:pPr>
            <a:r>
              <a:rPr lang="en-US" sz="2800" dirty="0" err="1">
                <a:solidFill>
                  <a:schemeClr val="tx2"/>
                </a:solidFill>
              </a:rPr>
              <a:t>Microtúbulos</a:t>
            </a:r>
            <a:endParaRPr lang="en-US" sz="2800" dirty="0">
              <a:solidFill>
                <a:schemeClr val="tx2"/>
              </a:solidFill>
            </a:endParaRPr>
          </a:p>
        </p:txBody>
      </p:sp>
      <p:sp>
        <p:nvSpPr>
          <p:cNvPr id="312333" name="Rectangle 13"/>
          <p:cNvSpPr>
            <a:spLocks noChangeArrowheads="1"/>
          </p:cNvSpPr>
          <p:nvPr/>
        </p:nvSpPr>
        <p:spPr bwMode="invGray">
          <a:xfrm>
            <a:off x="4445000" y="2406650"/>
            <a:ext cx="2719288" cy="427038"/>
          </a:xfrm>
          <a:prstGeom prst="rect">
            <a:avLst/>
          </a:prstGeom>
          <a:solidFill>
            <a:srgbClr val="0066CC"/>
          </a:solidFill>
          <a:ln w="57150">
            <a:noFill/>
            <a:miter lim="800000"/>
            <a:headEnd/>
            <a:tailEnd/>
          </a:ln>
        </p:spPr>
        <p:txBody>
          <a:bodyPr wrap="square" lIns="45720" tIns="0" rIns="45720" bIns="0" anchor="ctr">
            <a:spAutoFit/>
          </a:bodyPr>
          <a:lstStyle/>
          <a:p>
            <a:pPr eaLnBrk="0" hangingPunct="0">
              <a:lnSpc>
                <a:spcPct val="100000"/>
              </a:lnSpc>
              <a:spcBef>
                <a:spcPct val="50000"/>
              </a:spcBef>
            </a:pPr>
            <a:r>
              <a:rPr lang="en-US" sz="2800" dirty="0" err="1">
                <a:solidFill>
                  <a:schemeClr val="tx2"/>
                </a:solidFill>
              </a:rPr>
              <a:t>Microfilamentos</a:t>
            </a:r>
            <a:endParaRPr lang="en-US" sz="2800" dirty="0">
              <a:solidFill>
                <a:schemeClr val="tx2"/>
              </a:solidFill>
            </a:endParaRPr>
          </a:p>
        </p:txBody>
      </p:sp>
      <p:sp>
        <p:nvSpPr>
          <p:cNvPr id="312336" name="Rectangle 16"/>
          <p:cNvSpPr>
            <a:spLocks noChangeArrowheads="1"/>
          </p:cNvSpPr>
          <p:nvPr/>
        </p:nvSpPr>
        <p:spPr bwMode="invGray">
          <a:xfrm>
            <a:off x="4471987" y="3519917"/>
            <a:ext cx="2067357" cy="861774"/>
          </a:xfrm>
          <a:prstGeom prst="rect">
            <a:avLst/>
          </a:prstGeom>
          <a:solidFill>
            <a:srgbClr val="0066CC"/>
          </a:solidFill>
          <a:ln w="57150">
            <a:noFill/>
            <a:miter lim="800000"/>
            <a:headEnd/>
            <a:tailEnd/>
          </a:ln>
        </p:spPr>
        <p:txBody>
          <a:bodyPr wrap="square" lIns="45720" tIns="0" rIns="45720" bIns="0" anchor="ctr">
            <a:spAutoFit/>
          </a:bodyPr>
          <a:lstStyle/>
          <a:p>
            <a:pPr eaLnBrk="0" hangingPunct="0">
              <a:spcBef>
                <a:spcPct val="50000"/>
              </a:spcBef>
            </a:pPr>
            <a:r>
              <a:rPr lang="en-US" sz="2800" dirty="0" err="1">
                <a:solidFill>
                  <a:schemeClr val="tx2"/>
                </a:solidFill>
              </a:rPr>
              <a:t>Filamentos</a:t>
            </a:r>
            <a:r>
              <a:rPr lang="en-US" sz="2800" dirty="0">
                <a:solidFill>
                  <a:schemeClr val="tx2"/>
                </a:solidFill>
              </a:rPr>
              <a:t> </a:t>
            </a:r>
            <a:r>
              <a:rPr lang="en-US" sz="2800" dirty="0" err="1">
                <a:solidFill>
                  <a:schemeClr val="tx2"/>
                </a:solidFill>
              </a:rPr>
              <a:t>intermedios</a:t>
            </a:r>
            <a:endParaRPr lang="en-US" sz="2800" dirty="0">
              <a:solidFill>
                <a:schemeClr val="tx2"/>
              </a:solidFill>
            </a:endParaRPr>
          </a:p>
        </p:txBody>
      </p:sp>
      <p:sp>
        <p:nvSpPr>
          <p:cNvPr id="312340" name="Line 20"/>
          <p:cNvSpPr>
            <a:spLocks noChangeShapeType="1"/>
          </p:cNvSpPr>
          <p:nvPr/>
        </p:nvSpPr>
        <p:spPr bwMode="invGray">
          <a:xfrm>
            <a:off x="6908800" y="1624013"/>
            <a:ext cx="922338" cy="428625"/>
          </a:xfrm>
          <a:prstGeom prst="line">
            <a:avLst/>
          </a:prstGeom>
          <a:noFill/>
          <a:ln w="57150">
            <a:solidFill>
              <a:srgbClr val="FFFF00"/>
            </a:solidFill>
            <a:round/>
            <a:headEnd/>
            <a:tailEnd type="triangle" w="med" len="med"/>
          </a:ln>
          <a:effectLst>
            <a:outerShdw blurRad="63500" dist="38099" dir="2700000" algn="ctr" rotWithShape="0">
              <a:schemeClr val="bg2">
                <a:alpha val="74998"/>
              </a:schemeClr>
            </a:outerShdw>
          </a:effectLst>
        </p:spPr>
        <p:txBody>
          <a:bodyPr lIns="45720" tIns="0" rIns="45720" bIns="0" anchor="ctr">
            <a:spAutoFit/>
          </a:bodyPr>
          <a:lstStyle/>
          <a:p>
            <a:pPr>
              <a:defRPr/>
            </a:pPr>
            <a:endParaRPr lang="en-US">
              <a:effectLst>
                <a:outerShdw blurRad="38100" dist="38100" dir="2700000" algn="tl">
                  <a:srgbClr val="000000">
                    <a:alpha val="43137"/>
                  </a:srgbClr>
                </a:outerShdw>
              </a:effectLst>
              <a:ea typeface="+mn-ea"/>
            </a:endParaRPr>
          </a:p>
        </p:txBody>
      </p:sp>
      <p:sp>
        <p:nvSpPr>
          <p:cNvPr id="312339" name="Rectangle 19"/>
          <p:cNvSpPr>
            <a:spLocks noChangeArrowheads="1"/>
          </p:cNvSpPr>
          <p:nvPr/>
        </p:nvSpPr>
        <p:spPr bwMode="invGray">
          <a:xfrm>
            <a:off x="4644008" y="1173163"/>
            <a:ext cx="2267967" cy="854075"/>
          </a:xfrm>
          <a:prstGeom prst="rect">
            <a:avLst/>
          </a:prstGeom>
          <a:solidFill>
            <a:srgbClr val="0066CC"/>
          </a:solidFill>
          <a:ln w="57150">
            <a:noFill/>
            <a:miter lim="800000"/>
            <a:headEnd/>
            <a:tailEnd/>
          </a:ln>
        </p:spPr>
        <p:txBody>
          <a:bodyPr wrap="square" lIns="45720" tIns="0" rIns="45720" bIns="0" anchor="ctr">
            <a:spAutoFit/>
          </a:bodyPr>
          <a:lstStyle/>
          <a:p>
            <a:pPr eaLnBrk="0" hangingPunct="0">
              <a:lnSpc>
                <a:spcPct val="100000"/>
              </a:lnSpc>
              <a:spcBef>
                <a:spcPct val="50000"/>
              </a:spcBef>
            </a:pPr>
            <a:r>
              <a:rPr lang="en-US" sz="2800" dirty="0" err="1">
                <a:solidFill>
                  <a:schemeClr val="tx2"/>
                </a:solidFill>
              </a:rPr>
              <a:t>Subunidades</a:t>
            </a:r>
            <a:r>
              <a:rPr lang="en-US" sz="2800" dirty="0">
                <a:solidFill>
                  <a:schemeClr val="tx2"/>
                </a:solidFill>
              </a:rPr>
              <a:t> de </a:t>
            </a:r>
            <a:r>
              <a:rPr lang="en-US" sz="2800" dirty="0" err="1">
                <a:solidFill>
                  <a:schemeClr val="tx2"/>
                </a:solidFill>
              </a:rPr>
              <a:t>actina</a:t>
            </a:r>
            <a:endParaRPr lang="en-US" sz="2800" dirty="0">
              <a:solidFill>
                <a:schemeClr val="tx2"/>
              </a:solidFill>
            </a:endParaRPr>
          </a:p>
        </p:txBody>
      </p:sp>
      <p:sp>
        <p:nvSpPr>
          <p:cNvPr id="312341" name="Line 21"/>
          <p:cNvSpPr>
            <a:spLocks noChangeShapeType="1"/>
          </p:cNvSpPr>
          <p:nvPr/>
        </p:nvSpPr>
        <p:spPr bwMode="invGray">
          <a:xfrm flipV="1">
            <a:off x="6791325" y="6269038"/>
            <a:ext cx="852488" cy="395287"/>
          </a:xfrm>
          <a:prstGeom prst="line">
            <a:avLst/>
          </a:prstGeom>
          <a:noFill/>
          <a:ln w="57150">
            <a:solidFill>
              <a:srgbClr val="FFFF00"/>
            </a:solidFill>
            <a:round/>
            <a:headEnd/>
            <a:tailEnd type="triangle" w="med" len="med"/>
          </a:ln>
          <a:effectLst>
            <a:outerShdw blurRad="63500" dist="38099" dir="2700000" algn="ctr" rotWithShape="0">
              <a:schemeClr val="bg2">
                <a:alpha val="74998"/>
              </a:schemeClr>
            </a:outerShdw>
          </a:effectLst>
        </p:spPr>
        <p:txBody>
          <a:bodyPr lIns="45720" tIns="0" rIns="45720" bIns="0" anchor="ctr">
            <a:spAutoFit/>
          </a:bodyPr>
          <a:lstStyle/>
          <a:p>
            <a:pPr>
              <a:defRPr/>
            </a:pPr>
            <a:endParaRPr lang="en-US">
              <a:effectLst>
                <a:outerShdw blurRad="38100" dist="38100" dir="2700000" algn="tl">
                  <a:srgbClr val="000000">
                    <a:alpha val="43137"/>
                  </a:srgbClr>
                </a:outerShdw>
              </a:effectLst>
              <a:ea typeface="+mn-ea"/>
            </a:endParaRPr>
          </a:p>
        </p:txBody>
      </p:sp>
      <p:sp>
        <p:nvSpPr>
          <p:cNvPr id="312342" name="Rectangle 22"/>
          <p:cNvSpPr>
            <a:spLocks noChangeArrowheads="1"/>
          </p:cNvSpPr>
          <p:nvPr/>
        </p:nvSpPr>
        <p:spPr bwMode="invGray">
          <a:xfrm>
            <a:off x="4637088" y="5918200"/>
            <a:ext cx="2176462" cy="914400"/>
          </a:xfrm>
          <a:prstGeom prst="rect">
            <a:avLst/>
          </a:prstGeom>
          <a:solidFill>
            <a:srgbClr val="0066CC"/>
          </a:solidFill>
          <a:ln w="57150">
            <a:noFill/>
            <a:miter lim="800000"/>
            <a:headEnd/>
            <a:tailEnd/>
          </a:ln>
          <a:effectLst/>
        </p:spPr>
        <p:txBody>
          <a:bodyPr lIns="45720" tIns="0" rIns="45720" bIns="0" anchor="ctr">
            <a:spAutoFit/>
          </a:bodyPr>
          <a:lstStyle/>
          <a:p>
            <a:pPr eaLnBrk="0" hangingPunct="0">
              <a:lnSpc>
                <a:spcPct val="100000"/>
              </a:lnSpc>
              <a:spcBef>
                <a:spcPct val="50000"/>
              </a:spcBef>
            </a:pPr>
            <a:r>
              <a:rPr lang="en-US" sz="2800">
                <a:solidFill>
                  <a:schemeClr val="tx2"/>
                </a:solidFill>
              </a:rPr>
              <a:t>Subunidades</a:t>
            </a:r>
            <a:r>
              <a:rPr lang="en-US" sz="3200">
                <a:solidFill>
                  <a:schemeClr val="tx2"/>
                </a:solidFill>
                <a:effectLst>
                  <a:outerShdw blurRad="38100" dist="38100" dir="2700000" algn="tl">
                    <a:srgbClr val="000000"/>
                  </a:outerShdw>
                </a:effectLst>
              </a:rPr>
              <a:t> </a:t>
            </a:r>
            <a:r>
              <a:rPr lang="en-US" sz="2800">
                <a:solidFill>
                  <a:schemeClr val="tx2"/>
                </a:solidFill>
              </a:rPr>
              <a:t>de tubulina</a:t>
            </a:r>
          </a:p>
        </p:txBody>
      </p:sp>
      <p:sp>
        <p:nvSpPr>
          <p:cNvPr id="115733" name="Rectangle 23"/>
          <p:cNvSpPr>
            <a:spLocks noChangeArrowheads="1"/>
          </p:cNvSpPr>
          <p:nvPr/>
        </p:nvSpPr>
        <p:spPr bwMode="auto">
          <a:xfrm>
            <a:off x="0" y="6160929"/>
            <a:ext cx="1619672" cy="492443"/>
          </a:xfrm>
          <a:prstGeom prst="rect">
            <a:avLst/>
          </a:prstGeom>
          <a:solidFill>
            <a:schemeClr val="tx2">
              <a:alpha val="50195"/>
            </a:schemeClr>
          </a:solidFill>
          <a:ln w="57150">
            <a:noFill/>
            <a:miter lim="800000"/>
            <a:headEnd/>
            <a:tailEnd/>
          </a:ln>
        </p:spPr>
        <p:txBody>
          <a:bodyPr wrap="square" lIns="0" tIns="0" rIns="0" bIns="0" anchor="ctr">
            <a:spAutoFit/>
          </a:bodyPr>
          <a:lstStyle/>
          <a:p>
            <a:pPr eaLnBrk="0" hangingPunct="0">
              <a:spcBef>
                <a:spcPct val="50000"/>
              </a:spcBef>
            </a:pPr>
            <a:r>
              <a:rPr lang="en-US" sz="1600" b="1" dirty="0" err="1">
                <a:solidFill>
                  <a:schemeClr val="bg1"/>
                </a:solidFill>
              </a:rPr>
              <a:t>Retículo</a:t>
            </a:r>
            <a:r>
              <a:rPr lang="en-US" sz="1600" b="1" dirty="0">
                <a:solidFill>
                  <a:schemeClr val="bg1"/>
                </a:solidFill>
              </a:rPr>
              <a:t> </a:t>
            </a:r>
            <a:r>
              <a:rPr lang="en-US" sz="1600" b="1" dirty="0" err="1">
                <a:solidFill>
                  <a:schemeClr val="bg1"/>
                </a:solidFill>
              </a:rPr>
              <a:t>endoplasmático</a:t>
            </a:r>
            <a:endParaRPr lang="en-US" sz="1600" b="1" dirty="0">
              <a:solidFill>
                <a:schemeClr val="bg1"/>
              </a:solidFill>
            </a:endParaRPr>
          </a:p>
        </p:txBody>
      </p:sp>
      <p:sp>
        <p:nvSpPr>
          <p:cNvPr id="115734" name="Rectangle 24"/>
          <p:cNvSpPr>
            <a:spLocks noChangeArrowheads="1"/>
          </p:cNvSpPr>
          <p:nvPr/>
        </p:nvSpPr>
        <p:spPr bwMode="auto">
          <a:xfrm>
            <a:off x="88900" y="4165521"/>
            <a:ext cx="1163780" cy="246221"/>
          </a:xfrm>
          <a:prstGeom prst="rect">
            <a:avLst/>
          </a:prstGeom>
          <a:solidFill>
            <a:schemeClr val="tx2">
              <a:alpha val="50195"/>
            </a:schemeClr>
          </a:solidFill>
          <a:ln w="57150">
            <a:noFill/>
            <a:miter lim="800000"/>
            <a:headEnd/>
            <a:tailEnd/>
          </a:ln>
        </p:spPr>
        <p:txBody>
          <a:bodyPr wrap="none" lIns="0" tIns="0" rIns="0" bIns="0" anchor="ctr">
            <a:spAutoFit/>
          </a:bodyPr>
          <a:lstStyle/>
          <a:p>
            <a:pPr eaLnBrk="0" hangingPunct="0">
              <a:spcBef>
                <a:spcPct val="50000"/>
              </a:spcBef>
            </a:pPr>
            <a:r>
              <a:rPr lang="en-US" sz="1600" b="1" dirty="0" err="1">
                <a:solidFill>
                  <a:schemeClr val="bg1"/>
                </a:solidFill>
              </a:rPr>
              <a:t>Mitocondri</a:t>
            </a:r>
            <a:r>
              <a:rPr lang="en-US" sz="1600" dirty="0" err="1">
                <a:solidFill>
                  <a:schemeClr val="bg2"/>
                </a:solidFill>
              </a:rPr>
              <a:t>a</a:t>
            </a:r>
            <a:endParaRPr lang="en-US" sz="1600" dirty="0">
              <a:solidFill>
                <a:schemeClr val="bg2"/>
              </a:solidFill>
            </a:endParaRPr>
          </a:p>
        </p:txBody>
      </p:sp>
      <p:sp>
        <p:nvSpPr>
          <p:cNvPr id="115735" name="Rectangle 25"/>
          <p:cNvSpPr>
            <a:spLocks noChangeArrowheads="1"/>
          </p:cNvSpPr>
          <p:nvPr/>
        </p:nvSpPr>
        <p:spPr bwMode="auto">
          <a:xfrm>
            <a:off x="3282950" y="1449229"/>
            <a:ext cx="1255713" cy="492443"/>
          </a:xfrm>
          <a:prstGeom prst="rect">
            <a:avLst/>
          </a:prstGeom>
          <a:solidFill>
            <a:schemeClr val="tx2">
              <a:alpha val="50195"/>
            </a:schemeClr>
          </a:solidFill>
          <a:ln w="57150">
            <a:noFill/>
            <a:miter lim="800000"/>
            <a:headEnd/>
            <a:tailEnd/>
          </a:ln>
        </p:spPr>
        <p:txBody>
          <a:bodyPr lIns="0" tIns="0" rIns="0" bIns="0" anchor="ctr">
            <a:spAutoFit/>
          </a:bodyPr>
          <a:lstStyle/>
          <a:p>
            <a:pPr eaLnBrk="0" hangingPunct="0">
              <a:spcBef>
                <a:spcPct val="50000"/>
              </a:spcBef>
            </a:pPr>
            <a:r>
              <a:rPr lang="en-US" sz="1600" b="1" dirty="0" err="1">
                <a:solidFill>
                  <a:schemeClr val="bg1"/>
                </a:solidFill>
              </a:rPr>
              <a:t>Membrana</a:t>
            </a:r>
            <a:r>
              <a:rPr lang="en-US" sz="1600" b="1" dirty="0">
                <a:solidFill>
                  <a:schemeClr val="bg1"/>
                </a:solidFill>
              </a:rPr>
              <a:t> </a:t>
            </a:r>
            <a:r>
              <a:rPr lang="en-US" sz="1600" b="1" dirty="0" err="1">
                <a:solidFill>
                  <a:schemeClr val="bg1"/>
                </a:solidFill>
              </a:rPr>
              <a:t>plasmática</a:t>
            </a:r>
            <a:endParaRPr lang="en-US"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2333"/>
                                        </p:tgtEl>
                                        <p:attrNameLst>
                                          <p:attrName>style.visibility</p:attrName>
                                        </p:attrNameLst>
                                      </p:cBhvr>
                                      <p:to>
                                        <p:strVal val="visible"/>
                                      </p:to>
                                    </p:set>
                                    <p:anim calcmode="lin" valueType="num">
                                      <p:cBhvr>
                                        <p:cTn id="7" dur="500" fill="hold"/>
                                        <p:tgtEl>
                                          <p:spTgt spid="312333"/>
                                        </p:tgtEl>
                                        <p:attrNameLst>
                                          <p:attrName>ppt_w</p:attrName>
                                        </p:attrNameLst>
                                      </p:cBhvr>
                                      <p:tavLst>
                                        <p:tav tm="0">
                                          <p:val>
                                            <p:fltVal val="0"/>
                                          </p:val>
                                        </p:tav>
                                        <p:tav tm="100000">
                                          <p:val>
                                            <p:strVal val="#ppt_w"/>
                                          </p:val>
                                        </p:tav>
                                      </p:tavLst>
                                    </p:anim>
                                    <p:anim calcmode="lin" valueType="num">
                                      <p:cBhvr>
                                        <p:cTn id="8" dur="500" fill="hold"/>
                                        <p:tgtEl>
                                          <p:spTgt spid="31233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312334"/>
                                        </p:tgtEl>
                                        <p:attrNameLst>
                                          <p:attrName>style.visibility</p:attrName>
                                        </p:attrNameLst>
                                      </p:cBhvr>
                                      <p:to>
                                        <p:strVal val="visible"/>
                                      </p:to>
                                    </p:set>
                                    <p:animEffect transition="in" filter="wipe(right)">
                                      <p:cBhvr>
                                        <p:cTn id="12" dur="500"/>
                                        <p:tgtEl>
                                          <p:spTgt spid="31233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12336"/>
                                        </p:tgtEl>
                                        <p:attrNameLst>
                                          <p:attrName>style.visibility</p:attrName>
                                        </p:attrNameLst>
                                      </p:cBhvr>
                                      <p:to>
                                        <p:strVal val="visible"/>
                                      </p:to>
                                    </p:set>
                                    <p:anim calcmode="lin" valueType="num">
                                      <p:cBhvr>
                                        <p:cTn id="17" dur="500" fill="hold"/>
                                        <p:tgtEl>
                                          <p:spTgt spid="312336"/>
                                        </p:tgtEl>
                                        <p:attrNameLst>
                                          <p:attrName>ppt_w</p:attrName>
                                        </p:attrNameLst>
                                      </p:cBhvr>
                                      <p:tavLst>
                                        <p:tav tm="0">
                                          <p:val>
                                            <p:fltVal val="0"/>
                                          </p:val>
                                        </p:tav>
                                        <p:tav tm="100000">
                                          <p:val>
                                            <p:strVal val="#ppt_w"/>
                                          </p:val>
                                        </p:tav>
                                      </p:tavLst>
                                    </p:anim>
                                    <p:anim calcmode="lin" valueType="num">
                                      <p:cBhvr>
                                        <p:cTn id="18" dur="500" fill="hold"/>
                                        <p:tgtEl>
                                          <p:spTgt spid="312336"/>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312337"/>
                                        </p:tgtEl>
                                        <p:attrNameLst>
                                          <p:attrName>style.visibility</p:attrName>
                                        </p:attrNameLst>
                                      </p:cBhvr>
                                      <p:to>
                                        <p:strVal val="visible"/>
                                      </p:to>
                                    </p:set>
                                    <p:animEffect transition="in" filter="wipe(right)">
                                      <p:cBhvr>
                                        <p:cTn id="22" dur="500"/>
                                        <p:tgtEl>
                                          <p:spTgt spid="31233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12330"/>
                                        </p:tgtEl>
                                        <p:attrNameLst>
                                          <p:attrName>style.visibility</p:attrName>
                                        </p:attrNameLst>
                                      </p:cBhvr>
                                      <p:to>
                                        <p:strVal val="visible"/>
                                      </p:to>
                                    </p:set>
                                    <p:anim calcmode="lin" valueType="num">
                                      <p:cBhvr>
                                        <p:cTn id="27" dur="500" fill="hold"/>
                                        <p:tgtEl>
                                          <p:spTgt spid="312330"/>
                                        </p:tgtEl>
                                        <p:attrNameLst>
                                          <p:attrName>ppt_w</p:attrName>
                                        </p:attrNameLst>
                                      </p:cBhvr>
                                      <p:tavLst>
                                        <p:tav tm="0">
                                          <p:val>
                                            <p:fltVal val="0"/>
                                          </p:val>
                                        </p:tav>
                                        <p:tav tm="100000">
                                          <p:val>
                                            <p:strVal val="#ppt_w"/>
                                          </p:val>
                                        </p:tav>
                                      </p:tavLst>
                                    </p:anim>
                                    <p:anim calcmode="lin" valueType="num">
                                      <p:cBhvr>
                                        <p:cTn id="28" dur="500" fill="hold"/>
                                        <p:tgtEl>
                                          <p:spTgt spid="312330"/>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312331"/>
                                        </p:tgtEl>
                                        <p:attrNameLst>
                                          <p:attrName>style.visibility</p:attrName>
                                        </p:attrNameLst>
                                      </p:cBhvr>
                                      <p:to>
                                        <p:strVal val="visible"/>
                                      </p:to>
                                    </p:set>
                                    <p:animEffect transition="in" filter="wipe(right)">
                                      <p:cBhvr>
                                        <p:cTn id="32" dur="500"/>
                                        <p:tgtEl>
                                          <p:spTgt spid="31233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12324"/>
                                        </p:tgtEl>
                                        <p:attrNameLst>
                                          <p:attrName>style.visibility</p:attrName>
                                        </p:attrNameLst>
                                      </p:cBhvr>
                                      <p:to>
                                        <p:strVal val="visible"/>
                                      </p:to>
                                    </p:set>
                                    <p:anim calcmode="lin" valueType="num">
                                      <p:cBhvr additive="base">
                                        <p:cTn id="37" dur="500" fill="hold"/>
                                        <p:tgtEl>
                                          <p:spTgt spid="312324"/>
                                        </p:tgtEl>
                                        <p:attrNameLst>
                                          <p:attrName>ppt_x</p:attrName>
                                        </p:attrNameLst>
                                      </p:cBhvr>
                                      <p:tavLst>
                                        <p:tav tm="0">
                                          <p:val>
                                            <p:strVal val="1+#ppt_w/2"/>
                                          </p:val>
                                        </p:tav>
                                        <p:tav tm="100000">
                                          <p:val>
                                            <p:strVal val="#ppt_x"/>
                                          </p:val>
                                        </p:tav>
                                      </p:tavLst>
                                    </p:anim>
                                    <p:anim calcmode="lin" valueType="num">
                                      <p:cBhvr additive="base">
                                        <p:cTn id="38" dur="500" fill="hold"/>
                                        <p:tgtEl>
                                          <p:spTgt spid="312324"/>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12335"/>
                                        </p:tgtEl>
                                        <p:attrNameLst>
                                          <p:attrName>style.visibility</p:attrName>
                                        </p:attrNameLst>
                                      </p:cBhvr>
                                      <p:to>
                                        <p:strVal val="visible"/>
                                      </p:to>
                                    </p:set>
                                    <p:animEffect transition="in" filter="wipe(left)">
                                      <p:cBhvr>
                                        <p:cTn id="42" dur="500"/>
                                        <p:tgtEl>
                                          <p:spTgt spid="312335"/>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12339"/>
                                        </p:tgtEl>
                                        <p:attrNameLst>
                                          <p:attrName>style.visibility</p:attrName>
                                        </p:attrNameLst>
                                      </p:cBhvr>
                                      <p:to>
                                        <p:strVal val="visible"/>
                                      </p:to>
                                    </p:set>
                                    <p:anim calcmode="lin" valueType="num">
                                      <p:cBhvr>
                                        <p:cTn id="47" dur="500" fill="hold"/>
                                        <p:tgtEl>
                                          <p:spTgt spid="312339"/>
                                        </p:tgtEl>
                                        <p:attrNameLst>
                                          <p:attrName>ppt_w</p:attrName>
                                        </p:attrNameLst>
                                      </p:cBhvr>
                                      <p:tavLst>
                                        <p:tav tm="0">
                                          <p:val>
                                            <p:fltVal val="0"/>
                                          </p:val>
                                        </p:tav>
                                        <p:tav tm="100000">
                                          <p:val>
                                            <p:strVal val="#ppt_w"/>
                                          </p:val>
                                        </p:tav>
                                      </p:tavLst>
                                    </p:anim>
                                    <p:anim calcmode="lin" valueType="num">
                                      <p:cBhvr>
                                        <p:cTn id="48" dur="500" fill="hold"/>
                                        <p:tgtEl>
                                          <p:spTgt spid="312339"/>
                                        </p:tgtEl>
                                        <p:attrNameLst>
                                          <p:attrName>ppt_h</p:attrName>
                                        </p:attrNameLst>
                                      </p:cBhvr>
                                      <p:tavLst>
                                        <p:tav tm="0">
                                          <p:val>
                                            <p:fltVal val="0"/>
                                          </p:val>
                                        </p:tav>
                                        <p:tav tm="100000">
                                          <p:val>
                                            <p:strVal val="#ppt_h"/>
                                          </p:val>
                                        </p:tav>
                                      </p:tavLst>
                                    </p:anim>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12340"/>
                                        </p:tgtEl>
                                        <p:attrNameLst>
                                          <p:attrName>style.visibility</p:attrName>
                                        </p:attrNameLst>
                                      </p:cBhvr>
                                      <p:to>
                                        <p:strVal val="visible"/>
                                      </p:to>
                                    </p:set>
                                    <p:animEffect transition="in" filter="wipe(left)">
                                      <p:cBhvr>
                                        <p:cTn id="52" dur="500"/>
                                        <p:tgtEl>
                                          <p:spTgt spid="31234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312325"/>
                                        </p:tgtEl>
                                        <p:attrNameLst>
                                          <p:attrName>style.visibility</p:attrName>
                                        </p:attrNameLst>
                                      </p:cBhvr>
                                      <p:to>
                                        <p:strVal val="visible"/>
                                      </p:to>
                                    </p:set>
                                    <p:anim calcmode="lin" valueType="num">
                                      <p:cBhvr additive="base">
                                        <p:cTn id="57" dur="500" fill="hold"/>
                                        <p:tgtEl>
                                          <p:spTgt spid="312325"/>
                                        </p:tgtEl>
                                        <p:attrNameLst>
                                          <p:attrName>ppt_x</p:attrName>
                                        </p:attrNameLst>
                                      </p:cBhvr>
                                      <p:tavLst>
                                        <p:tav tm="0">
                                          <p:val>
                                            <p:strVal val="1+#ppt_w/2"/>
                                          </p:val>
                                        </p:tav>
                                        <p:tav tm="100000">
                                          <p:val>
                                            <p:strVal val="#ppt_x"/>
                                          </p:val>
                                        </p:tav>
                                      </p:tavLst>
                                    </p:anim>
                                    <p:anim calcmode="lin" valueType="num">
                                      <p:cBhvr additive="base">
                                        <p:cTn id="58" dur="500" fill="hold"/>
                                        <p:tgtEl>
                                          <p:spTgt spid="312325"/>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312338"/>
                                        </p:tgtEl>
                                        <p:attrNameLst>
                                          <p:attrName>style.visibility</p:attrName>
                                        </p:attrNameLst>
                                      </p:cBhvr>
                                      <p:to>
                                        <p:strVal val="visible"/>
                                      </p:to>
                                    </p:set>
                                    <p:animEffect transition="in" filter="wipe(left)">
                                      <p:cBhvr>
                                        <p:cTn id="62" dur="500"/>
                                        <p:tgtEl>
                                          <p:spTgt spid="31233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312326"/>
                                        </p:tgtEl>
                                        <p:attrNameLst>
                                          <p:attrName>style.visibility</p:attrName>
                                        </p:attrNameLst>
                                      </p:cBhvr>
                                      <p:to>
                                        <p:strVal val="visible"/>
                                      </p:to>
                                    </p:set>
                                    <p:anim calcmode="lin" valueType="num">
                                      <p:cBhvr additive="base">
                                        <p:cTn id="67" dur="500" fill="hold"/>
                                        <p:tgtEl>
                                          <p:spTgt spid="312326"/>
                                        </p:tgtEl>
                                        <p:attrNameLst>
                                          <p:attrName>ppt_x</p:attrName>
                                        </p:attrNameLst>
                                      </p:cBhvr>
                                      <p:tavLst>
                                        <p:tav tm="0">
                                          <p:val>
                                            <p:strVal val="1+#ppt_w/2"/>
                                          </p:val>
                                        </p:tav>
                                        <p:tav tm="100000">
                                          <p:val>
                                            <p:strVal val="#ppt_x"/>
                                          </p:val>
                                        </p:tav>
                                      </p:tavLst>
                                    </p:anim>
                                    <p:anim calcmode="lin" valueType="num">
                                      <p:cBhvr additive="base">
                                        <p:cTn id="68" dur="500" fill="hold"/>
                                        <p:tgtEl>
                                          <p:spTgt spid="312326"/>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312332"/>
                                        </p:tgtEl>
                                        <p:attrNameLst>
                                          <p:attrName>style.visibility</p:attrName>
                                        </p:attrNameLst>
                                      </p:cBhvr>
                                      <p:to>
                                        <p:strVal val="visible"/>
                                      </p:to>
                                    </p:set>
                                    <p:animEffect transition="in" filter="wipe(left)">
                                      <p:cBhvr>
                                        <p:cTn id="72" dur="500"/>
                                        <p:tgtEl>
                                          <p:spTgt spid="312332"/>
                                        </p:tgtEl>
                                      </p:cBhvr>
                                    </p:animEffect>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312342"/>
                                        </p:tgtEl>
                                        <p:attrNameLst>
                                          <p:attrName>style.visibility</p:attrName>
                                        </p:attrNameLst>
                                      </p:cBhvr>
                                      <p:to>
                                        <p:strVal val="visible"/>
                                      </p:to>
                                    </p:set>
                                    <p:anim calcmode="lin" valueType="num">
                                      <p:cBhvr>
                                        <p:cTn id="77" dur="500" fill="hold"/>
                                        <p:tgtEl>
                                          <p:spTgt spid="312342"/>
                                        </p:tgtEl>
                                        <p:attrNameLst>
                                          <p:attrName>ppt_w</p:attrName>
                                        </p:attrNameLst>
                                      </p:cBhvr>
                                      <p:tavLst>
                                        <p:tav tm="0">
                                          <p:val>
                                            <p:fltVal val="0"/>
                                          </p:val>
                                        </p:tav>
                                        <p:tav tm="100000">
                                          <p:val>
                                            <p:strVal val="#ppt_w"/>
                                          </p:val>
                                        </p:tav>
                                      </p:tavLst>
                                    </p:anim>
                                    <p:anim calcmode="lin" valueType="num">
                                      <p:cBhvr>
                                        <p:cTn id="78" dur="500" fill="hold"/>
                                        <p:tgtEl>
                                          <p:spTgt spid="312342"/>
                                        </p:tgtEl>
                                        <p:attrNameLst>
                                          <p:attrName>ppt_h</p:attrName>
                                        </p:attrNameLst>
                                      </p:cBhvr>
                                      <p:tavLst>
                                        <p:tav tm="0">
                                          <p:val>
                                            <p:fltVal val="0"/>
                                          </p:val>
                                        </p:tav>
                                        <p:tav tm="100000">
                                          <p:val>
                                            <p:strVal val="#ppt_h"/>
                                          </p:val>
                                        </p:tav>
                                      </p:tavLst>
                                    </p:anim>
                                  </p:childTnLst>
                                </p:cTn>
                              </p:par>
                            </p:childTnLst>
                          </p:cTn>
                        </p:par>
                        <p:par>
                          <p:cTn id="79" fill="hold">
                            <p:stCondLst>
                              <p:cond delay="500"/>
                            </p:stCondLst>
                            <p:childTnLst>
                              <p:par>
                                <p:cTn id="80" presetID="22" presetClass="entr" presetSubtype="8" fill="hold" nodeType="afterEffect">
                                  <p:stCondLst>
                                    <p:cond delay="0"/>
                                  </p:stCondLst>
                                  <p:childTnLst>
                                    <p:set>
                                      <p:cBhvr>
                                        <p:cTn id="81" dur="1" fill="hold">
                                          <p:stCondLst>
                                            <p:cond delay="0"/>
                                          </p:stCondLst>
                                        </p:cTn>
                                        <p:tgtEl>
                                          <p:spTgt spid="312341"/>
                                        </p:tgtEl>
                                        <p:attrNameLst>
                                          <p:attrName>style.visibility</p:attrName>
                                        </p:attrNameLst>
                                      </p:cBhvr>
                                      <p:to>
                                        <p:strVal val="visible"/>
                                      </p:to>
                                    </p:set>
                                    <p:animEffect transition="in" filter="wipe(left)">
                                      <p:cBhvr>
                                        <p:cTn id="82" dur="500"/>
                                        <p:tgtEl>
                                          <p:spTgt spid="31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30" grpId="0" animBg="1" autoUpdateAnimBg="0"/>
      <p:bldP spid="312333" grpId="0" animBg="1" autoUpdateAnimBg="0"/>
      <p:bldP spid="312336" grpId="0" animBg="1" autoUpdateAnimBg="0"/>
      <p:bldP spid="312339" grpId="0" animBg="1" autoUpdateAnimBg="0"/>
      <p:bldP spid="312342"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pie de página"/>
          <p:cNvSpPr>
            <a:spLocks noGrp="1"/>
          </p:cNvSpPr>
          <p:nvPr>
            <p:ph type="ftr" sz="quarter" idx="11"/>
          </p:nvPr>
        </p:nvSpPr>
        <p:spPr/>
        <p:txBody>
          <a:bodyPr/>
          <a:lstStyle/>
          <a:p>
            <a:pPr lvl="0"/>
            <a:endParaRPr lang="es-ES"/>
          </a:p>
        </p:txBody>
      </p:sp>
      <p:pic>
        <p:nvPicPr>
          <p:cNvPr id="2" name="1 Imagen"/>
          <p:cNvPicPr>
            <a:picLocks noChangeAspect="1"/>
          </p:cNvPicPr>
          <p:nvPr/>
        </p:nvPicPr>
        <p:blipFill>
          <a:blip r:embed="rId3" cstate="print">
            <a:alphaModFix/>
            <a:lum/>
          </a:blip>
          <a:srcRect/>
          <a:stretch>
            <a:fillRect/>
          </a:stretch>
        </p:blipFill>
        <p:spPr>
          <a:xfrm>
            <a:off x="1692360" y="2263320"/>
            <a:ext cx="6003720" cy="4594320"/>
          </a:xfrm>
          <a:prstGeom prst="rect">
            <a:avLst/>
          </a:prstGeom>
          <a:noFill/>
          <a:ln>
            <a:noFill/>
          </a:ln>
        </p:spPr>
      </p:pic>
      <p:sp>
        <p:nvSpPr>
          <p:cNvPr id="3" name="2 Forma libre"/>
          <p:cNvSpPr/>
          <p:nvPr/>
        </p:nvSpPr>
        <p:spPr>
          <a:xfrm>
            <a:off x="303120" y="254160"/>
            <a:ext cx="8589960" cy="1923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defRPr sz="1800"/>
            </a:pPr>
            <a:r>
              <a:rPr lang="es-ES" sz="2000" b="1" i="0" u="none" strike="noStrike" kern="1200">
                <a:ln>
                  <a:noFill/>
                </a:ln>
                <a:latin typeface="Century Gothic" pitchFamily="34"/>
                <a:ea typeface="Arial Unicode MS" pitchFamily="2"/>
                <a:cs typeface="Tahoma" pitchFamily="2"/>
              </a:rPr>
              <a:t>Los Ribosomas, estructuras esféricas, formadas por ARNr (ARN ribosomal), se encuentran libres en el citoplasma o adheridos al Retículo Endoplásmico rugoso. Su función es elaborar, sobre la plantilla traída desde el núcleo celular por el ARNm (mensajero), y con la colaboración del ARNt (de transferencia), la cantidad exacta de las proteínas solicitadas.</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274638"/>
            <a:ext cx="8229600" cy="1143000"/>
          </a:xfrm>
        </p:spPr>
        <p:txBody>
          <a:bodyPr wrap="square" lIns="90000" tIns="46800" rIns="90000" bIns="46800"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err="1">
                <a:solidFill>
                  <a:srgbClr val="0066FF"/>
                </a:solidFill>
                <a:latin typeface="Comic Sans MS" pitchFamily="66"/>
              </a:rPr>
              <a:t>Peroxisomas</a:t>
            </a:r>
            <a:r>
              <a:rPr lang="es-ES" dirty="0">
                <a:solidFill>
                  <a:srgbClr val="0066FF"/>
                </a:solidFill>
                <a:latin typeface="Comic Sans MS" pitchFamily="66"/>
              </a:rPr>
              <a:t> y </a:t>
            </a:r>
            <a:r>
              <a:rPr lang="es-ES" dirty="0" err="1">
                <a:solidFill>
                  <a:srgbClr val="0066FF"/>
                </a:solidFill>
                <a:latin typeface="Comic Sans MS" pitchFamily="66"/>
              </a:rPr>
              <a:t>Gliosisomas</a:t>
            </a:r>
            <a:endParaRPr lang="es-ES" dirty="0">
              <a:solidFill>
                <a:srgbClr val="0066FF"/>
              </a:solidFill>
              <a:latin typeface="Comic Sans MS" pitchFamily="66"/>
            </a:endParaRPr>
          </a:p>
        </p:txBody>
      </p:sp>
      <p:sp>
        <p:nvSpPr>
          <p:cNvPr id="3" name="2 Marcador de texto"/>
          <p:cNvSpPr txBox="1">
            <a:spLocks noGrp="1"/>
          </p:cNvSpPr>
          <p:nvPr>
            <p:ph type="body" idx="4294967295"/>
          </p:nvPr>
        </p:nvSpPr>
        <p:spPr>
          <a:xfrm>
            <a:off x="0" y="1600200"/>
            <a:ext cx="4038600" cy="4525963"/>
          </a:xfrm>
        </p:spPr>
        <p:txBody>
          <a:bodyPr wrap="square" lIns="90000" tIns="46800" rIns="90000" bIns="46800" anchor="t" anchorCtr="0">
            <a:spAutoFit/>
          </a:bodyPr>
          <a:lstStyle>
            <a:defPPr marL="432000" lvl="0" indent="-324000" algn="l" hangingPunct="1">
              <a:spcBef>
                <a:spcPts val="0"/>
              </a:spcBef>
              <a:spcAft>
                <a:spcPts val="1417"/>
              </a:spcAft>
              <a:buSzPct val="45000"/>
              <a:buFont typeface="StarSymbol"/>
              <a:buNone/>
              <a:defRPr lang="es-ES" sz="3200" b="0" i="0" u="none" strike="noStrike" kern="1200">
                <a:ln>
                  <a:noFill/>
                </a:ln>
                <a:solidFill>
                  <a:srgbClr val="000000"/>
                </a:solidFill>
                <a:latin typeface="Calibri"/>
                <a:ea typeface="Arial Unicode MS" pitchFamily="2"/>
                <a:cs typeface="Tahoma" pitchFamily="2"/>
              </a:defRPr>
            </a:defPPr>
            <a:lvl1pPr marL="432000" lvl="0" indent="-324000" algn="l" hangingPunct="1">
              <a:spcBef>
                <a:spcPts val="0"/>
              </a:spcBef>
              <a:spcAft>
                <a:spcPts val="1417"/>
              </a:spcAft>
              <a:buSzPct val="45000"/>
              <a:buFont typeface="StarSymbol"/>
              <a:buChar char="●"/>
              <a:defRPr lang="es-ES" sz="3200" b="0" i="0" u="none" strike="noStrike" kern="1200">
                <a:ln>
                  <a:noFill/>
                </a:ln>
                <a:solidFill>
                  <a:srgbClr val="000000"/>
                </a:solidFill>
                <a:latin typeface="Calibri"/>
                <a:ea typeface="Arial Unicode MS" pitchFamily="2"/>
                <a:cs typeface="Tahoma" pitchFamily="2"/>
              </a:defRPr>
            </a:lvl1pPr>
            <a:lvl2pPr marL="864000" lvl="1" indent="-324000" algn="l" hangingPunct="1">
              <a:spcBef>
                <a:spcPts val="0"/>
              </a:spcBef>
              <a:spcAft>
                <a:spcPts val="1134"/>
              </a:spcAft>
              <a:buSzPct val="45000"/>
              <a:buFont typeface="StarSymbol"/>
              <a:buChar char="●"/>
              <a:defRPr lang="es-ES" sz="2400" b="0" i="0" u="none" strike="noStrike" kern="1200">
                <a:ln>
                  <a:noFill/>
                </a:ln>
                <a:solidFill>
                  <a:srgbClr val="000000"/>
                </a:solidFill>
                <a:latin typeface="Calibri"/>
                <a:ea typeface="Arial Unicode MS" pitchFamily="2"/>
                <a:cs typeface="Tahoma" pitchFamily="2"/>
              </a:defRPr>
            </a:lvl2pPr>
            <a:lvl3pPr marL="1295999" lvl="2" indent="-288000" algn="l" hangingPunct="1">
              <a:spcBef>
                <a:spcPts val="0"/>
              </a:spcBef>
              <a:spcAft>
                <a:spcPts val="850"/>
              </a:spcAft>
              <a:buSzPct val="75000"/>
              <a:buFont typeface="StarSymbol"/>
              <a:buChar char="–"/>
              <a:defRPr lang="es-ES" sz="2000" b="0" i="0" u="none" strike="noStrike" kern="1200">
                <a:ln>
                  <a:noFill/>
                </a:ln>
                <a:solidFill>
                  <a:srgbClr val="000000"/>
                </a:solidFill>
                <a:latin typeface="Calibri"/>
                <a:ea typeface="Arial Unicode MS" pitchFamily="2"/>
                <a:cs typeface="Tahoma" pitchFamily="2"/>
              </a:defRPr>
            </a:lvl3pPr>
            <a:lvl4pPr marL="1728000" lvl="3" indent="-216000" algn="l" hangingPunct="1">
              <a:spcBef>
                <a:spcPts val="0"/>
              </a:spcBef>
              <a:spcAft>
                <a:spcPts val="567"/>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4pPr>
            <a:lvl5pPr marL="216000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a:ea typeface="Arial Unicode MS" pitchFamily="2"/>
                <a:cs typeface="Tahoma" pitchFamily="2"/>
              </a:defRPr>
            </a:lvl5pPr>
            <a:lvl6pPr marL="259200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6pPr>
            <a:lvl7pPr marL="302400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7pPr>
            <a:lvl8pPr marL="345600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8pPr>
            <a:lvl9pPr marL="3887999"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a:ea typeface="Arial Unicode MS" pitchFamily="2"/>
                <a:cs typeface="Tahoma" pitchFamily="2"/>
              </a:defRPr>
            </a:lvl9pPr>
          </a:lstStyle>
          <a:p>
            <a:pPr marL="0" lvl="0" indent="0">
              <a:lnSpc>
                <a:spcPct val="80000"/>
              </a:lnSpc>
              <a:spcBef>
                <a:spcPts val="499"/>
              </a:spcBef>
              <a:spcAft>
                <a:spcPts val="0"/>
              </a:spcAft>
              <a:buClr>
                <a:srgbClr val="000000"/>
              </a:buClr>
              <a:buSzPct val="100000"/>
              <a:buFont typeface="Comic Sans MS" pitchFamily="66"/>
              <a:buChar char="•"/>
            </a:pPr>
            <a:r>
              <a:rPr lang="es-ES" sz="2000">
                <a:latin typeface="Comic Sans MS" pitchFamily="66"/>
              </a:rPr>
              <a:t>Los </a:t>
            </a:r>
            <a:r>
              <a:rPr lang="es-ES" sz="2000" b="1">
                <a:solidFill>
                  <a:srgbClr val="0066FF"/>
                </a:solidFill>
                <a:latin typeface="Comic Sans MS" pitchFamily="66"/>
              </a:rPr>
              <a:t>peroxisomas</a:t>
            </a:r>
            <a:r>
              <a:rPr lang="es-ES" sz="2000">
                <a:latin typeface="Comic Sans MS" pitchFamily="66"/>
              </a:rPr>
              <a:t> son orgánulos similares a los lisosomas pero que contienen enzimas </a:t>
            </a:r>
            <a:r>
              <a:rPr lang="es-ES" sz="2000" b="1">
                <a:latin typeface="Comic Sans MS" pitchFamily="66"/>
              </a:rPr>
              <a:t>oxidasas</a:t>
            </a:r>
            <a:r>
              <a:rPr lang="es-ES" sz="2000">
                <a:latin typeface="Comic Sans MS" pitchFamily="66"/>
              </a:rPr>
              <a:t> como la peroxidasa y la catalasa.</a:t>
            </a:r>
          </a:p>
          <a:p>
            <a:pPr marL="0" lvl="0" indent="0">
              <a:lnSpc>
                <a:spcPct val="80000"/>
              </a:lnSpc>
              <a:spcBef>
                <a:spcPts val="499"/>
              </a:spcBef>
              <a:spcAft>
                <a:spcPts val="0"/>
              </a:spcAft>
              <a:buClr>
                <a:srgbClr val="000000"/>
              </a:buClr>
              <a:buSzPct val="100000"/>
              <a:buFont typeface="Comic Sans MS" pitchFamily="66"/>
              <a:buChar char="•"/>
            </a:pPr>
            <a:r>
              <a:rPr lang="es-ES" sz="2000">
                <a:latin typeface="Comic Sans MS" pitchFamily="66"/>
              </a:rPr>
              <a:t> Su </a:t>
            </a:r>
            <a:r>
              <a:rPr lang="es-ES" sz="2000" b="1">
                <a:latin typeface="Comic Sans MS" pitchFamily="66"/>
              </a:rPr>
              <a:t>función</a:t>
            </a:r>
            <a:r>
              <a:rPr lang="es-ES" sz="2000">
                <a:latin typeface="Comic Sans MS" pitchFamily="66"/>
              </a:rPr>
              <a:t> es participar en reacciones metabólicas de oxidación disipando la energía en forma de calor</a:t>
            </a:r>
            <a:br>
              <a:rPr lang="es-ES" sz="2000">
                <a:latin typeface="Comic Sans MS" pitchFamily="66"/>
              </a:rPr>
            </a:br>
            <a:endParaRPr lang="es-ES" sz="2000">
              <a:latin typeface="Comic Sans MS" pitchFamily="66"/>
            </a:endParaRPr>
          </a:p>
          <a:p>
            <a:pPr marL="0" lvl="0" indent="0">
              <a:lnSpc>
                <a:spcPct val="80000"/>
              </a:lnSpc>
              <a:spcBef>
                <a:spcPts val="499"/>
              </a:spcBef>
              <a:spcAft>
                <a:spcPts val="0"/>
              </a:spcAft>
              <a:buClr>
                <a:srgbClr val="000000"/>
              </a:buClr>
              <a:buSzPct val="100000"/>
              <a:buFont typeface="Comic Sans MS" pitchFamily="66"/>
              <a:buChar char="•"/>
            </a:pPr>
            <a:r>
              <a:rPr lang="es-ES" sz="2000">
                <a:latin typeface="Comic Sans MS" pitchFamily="66"/>
              </a:rPr>
              <a:t>Los </a:t>
            </a:r>
            <a:r>
              <a:rPr lang="es-ES" sz="2000" b="1">
                <a:solidFill>
                  <a:srgbClr val="0066FF"/>
                </a:solidFill>
                <a:latin typeface="Comic Sans MS" pitchFamily="66"/>
              </a:rPr>
              <a:t>glioxisomas</a:t>
            </a:r>
            <a:r>
              <a:rPr lang="es-ES" sz="2000">
                <a:latin typeface="Comic Sans MS" pitchFamily="66"/>
              </a:rPr>
              <a:t> sólo existen en células vegetales.</a:t>
            </a:r>
          </a:p>
          <a:p>
            <a:pPr marL="0" lvl="0" indent="0">
              <a:lnSpc>
                <a:spcPct val="80000"/>
              </a:lnSpc>
              <a:spcBef>
                <a:spcPts val="499"/>
              </a:spcBef>
              <a:spcAft>
                <a:spcPts val="0"/>
              </a:spcAft>
              <a:buClr>
                <a:srgbClr val="000000"/>
              </a:buClr>
              <a:buSzPct val="100000"/>
              <a:buFont typeface="Comic Sans MS" pitchFamily="66"/>
              <a:buChar char="•"/>
            </a:pPr>
            <a:r>
              <a:rPr lang="es-ES" sz="2000">
                <a:latin typeface="Comic Sans MS" pitchFamily="66"/>
              </a:rPr>
              <a:t>Poseen enzimas del ciclo del </a:t>
            </a:r>
            <a:r>
              <a:rPr lang="es-ES" sz="2000" b="1">
                <a:latin typeface="Comic Sans MS" pitchFamily="66"/>
              </a:rPr>
              <a:t>ácido glioxílico</a:t>
            </a:r>
            <a:r>
              <a:rPr lang="es-ES" sz="2000">
                <a:latin typeface="Comic Sans MS" pitchFamily="66"/>
              </a:rPr>
              <a:t>. Es indispensable en semillas en germinación.</a:t>
            </a:r>
          </a:p>
        </p:txBody>
      </p:sp>
      <p:pic>
        <p:nvPicPr>
          <p:cNvPr id="4" name="3 Imagen"/>
          <p:cNvPicPr>
            <a:picLocks noChangeAspect="1"/>
          </p:cNvPicPr>
          <p:nvPr/>
        </p:nvPicPr>
        <p:blipFill>
          <a:blip r:embed="rId3" cstate="print">
            <a:alphaModFix/>
            <a:lum/>
          </a:blip>
          <a:srcRect/>
          <a:stretch>
            <a:fillRect/>
          </a:stretch>
        </p:blipFill>
        <p:spPr>
          <a:xfrm>
            <a:off x="5292720" y="2060639"/>
            <a:ext cx="3476520" cy="3476520"/>
          </a:xfrm>
          <a:prstGeom prst="rect">
            <a:avLst/>
          </a:prstGeom>
          <a:noFill/>
          <a:ln>
            <a:noFill/>
          </a:ln>
        </p:spPr>
      </p:pic>
    </p:spTree>
  </p:cSld>
  <p:clrMapOvr>
    <a:masterClrMapping/>
  </p:clrMapOvr>
  <p:transition advTm="4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defRPr sz="1800"/>
            </a:pPr>
            <a:r>
              <a:rPr lang="es-ES" sz="5400" b="1" i="0" u="none" strike="noStrike" kern="1200">
                <a:ln>
                  <a:noFill/>
                </a:ln>
                <a:solidFill>
                  <a:srgbClr val="000000"/>
                </a:solidFill>
                <a:latin typeface="KentuckyFriedChickenFont" pitchFamily="18"/>
                <a:ea typeface="Arial Unicode MS" pitchFamily="2"/>
                <a:cs typeface="Tahoma" pitchFamily="2"/>
              </a:rPr>
              <a:t>Peroxisomas:</a:t>
            </a:r>
          </a:p>
        </p:txBody>
      </p:sp>
      <p:grpSp>
        <p:nvGrpSpPr>
          <p:cNvPr id="3" name="2 Grupo"/>
          <p:cNvGrpSpPr/>
          <p:nvPr/>
        </p:nvGrpSpPr>
        <p:grpSpPr>
          <a:xfrm>
            <a:off x="0" y="0"/>
            <a:ext cx="2952360" cy="2735999"/>
            <a:chOff x="0" y="0"/>
            <a:chExt cx="2952360" cy="2735999"/>
          </a:xfrm>
        </p:grpSpPr>
        <p:sp>
          <p:nvSpPr>
            <p:cNvPr id="4" name="3 Elipse"/>
            <p:cNvSpPr/>
            <p:nvPr/>
          </p:nvSpPr>
          <p:spPr>
            <a:xfrm>
              <a:off x="1152360" y="24336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s-ES" sz="1800" b="0" i="0" u="none" strike="noStrike" kern="1200">
                <a:ln>
                  <a:noFill/>
                </a:ln>
                <a:latin typeface="Arial" pitchFamily="18"/>
                <a:ea typeface="Arial Unicode MS" pitchFamily="2"/>
                <a:cs typeface="Tahoma" pitchFamily="2"/>
              </a:endParaRPr>
            </a:p>
          </p:txBody>
        </p:sp>
        <p:sp>
          <p:nvSpPr>
            <p:cNvPr id="5" name="4 Elipse"/>
            <p:cNvSpPr/>
            <p:nvPr/>
          </p:nvSpPr>
          <p:spPr>
            <a:xfrm>
              <a:off x="0" y="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s-ES" sz="1800" b="0" i="0" u="none" strike="noStrike" kern="1200">
                <a:ln>
                  <a:noFill/>
                </a:ln>
                <a:latin typeface="Arial" pitchFamily="18"/>
                <a:ea typeface="Arial Unicode MS" pitchFamily="2"/>
                <a:cs typeface="Tahoma" pitchFamily="2"/>
              </a:endParaRPr>
            </a:p>
          </p:txBody>
        </p:sp>
        <p:sp>
          <p:nvSpPr>
            <p:cNvPr id="6" name="5 Elipse"/>
            <p:cNvSpPr/>
            <p:nvPr/>
          </p:nvSpPr>
          <p:spPr>
            <a:xfrm>
              <a:off x="288000" y="1007999"/>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s-ES" sz="1800" b="0" i="0" u="none" strike="noStrike" kern="1200">
                <a:ln>
                  <a:noFill/>
                </a:ln>
                <a:latin typeface="Arial" pitchFamily="18"/>
                <a:ea typeface="Arial Unicode MS" pitchFamily="2"/>
                <a:cs typeface="Tahoma" pitchFamily="2"/>
              </a:endParaRPr>
            </a:p>
          </p:txBody>
        </p:sp>
      </p:grpSp>
      <p:sp>
        <p:nvSpPr>
          <p:cNvPr id="7" name="6 Rectángulo redondeado"/>
          <p:cNvSpPr/>
          <p:nvPr/>
        </p:nvSpPr>
        <p:spPr>
          <a:xfrm>
            <a:off x="395536" y="836712"/>
            <a:ext cx="3960000" cy="4608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alpha val="78000"/>
            </a:srgbClr>
          </a:solidFill>
          <a:ln>
            <a:noFill/>
            <a:prstDash val="solid"/>
          </a:ln>
        </p:spPr>
        <p:txBody>
          <a:bodyPr vert="horz" wrap="squar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defRPr sz="1800"/>
            </a:pPr>
            <a:r>
              <a:rPr lang="es-ES" sz="2800" b="1" i="0" u="none" strike="noStrike" kern="1200" dirty="0">
                <a:ln>
                  <a:noFill/>
                </a:ln>
                <a:solidFill>
                  <a:srgbClr val="FF0066"/>
                </a:solidFill>
                <a:latin typeface="Comic Sans MS" pitchFamily="66"/>
                <a:ea typeface="Arial Unicode MS" pitchFamily="2"/>
                <a:cs typeface="Tahoma" pitchFamily="2"/>
              </a:rPr>
              <a:t>Características:</a:t>
            </a:r>
          </a:p>
          <a:p>
            <a:pPr marL="0" marR="0" lvl="0" indent="0" algn="ctr" rtl="0" hangingPunct="1">
              <a:lnSpc>
                <a:spcPct val="100000"/>
              </a:lnSpc>
              <a:spcBef>
                <a:spcPts val="0"/>
              </a:spcBef>
              <a:spcAft>
                <a:spcPts val="0"/>
              </a:spcAft>
              <a:buNone/>
              <a:tabLst/>
              <a:defRPr sz="1800"/>
            </a:pPr>
            <a:endParaRPr lang="es-ES" sz="2800" b="1" i="0" u="none" strike="noStrike" kern="1200" dirty="0">
              <a:ln>
                <a:noFill/>
              </a:ln>
              <a:solidFill>
                <a:srgbClr val="FF0066"/>
              </a:solidFill>
              <a:latin typeface="Comic Sans MS" pitchFamily="66"/>
              <a:ea typeface="Arial Unicode MS" pitchFamily="2"/>
              <a:cs typeface="Tahoma" pitchFamily="2"/>
            </a:endParaRPr>
          </a:p>
          <a:p>
            <a:pPr marL="0" marR="0" lvl="0" indent="0" algn="l" rtl="0" hangingPunct="1">
              <a:lnSpc>
                <a:spcPct val="100000"/>
              </a:lnSpc>
              <a:spcBef>
                <a:spcPts val="0"/>
              </a:spcBef>
              <a:spcAft>
                <a:spcPts val="0"/>
              </a:spcAft>
              <a:buSzPct val="45000"/>
              <a:buFont typeface="StarSymbol"/>
              <a:buChar char="-"/>
              <a:tabLst/>
              <a:defRPr sz="1800"/>
            </a:pPr>
            <a:r>
              <a:rPr lang="es-ES" sz="2000" b="0" i="0" u="none" strike="noStrike" kern="1200" dirty="0">
                <a:ln>
                  <a:noFill/>
                </a:ln>
                <a:solidFill>
                  <a:srgbClr val="000000"/>
                </a:solidFill>
                <a:latin typeface="Comic Sans MS" pitchFamily="66"/>
                <a:ea typeface="Arial Unicode MS" pitchFamily="2"/>
                <a:cs typeface="Tahoma" pitchFamily="2"/>
              </a:rPr>
              <a:t>Tienen una membrana, y se encuentran en eucarionte animal y vegetal (</a:t>
            </a:r>
            <a:r>
              <a:rPr lang="es-ES" sz="2000" b="0" i="0" u="none" strike="noStrike" kern="1200" dirty="0" err="1">
                <a:ln>
                  <a:noFill/>
                </a:ln>
                <a:solidFill>
                  <a:srgbClr val="000000"/>
                </a:solidFill>
                <a:latin typeface="Comic Sans MS" pitchFamily="66"/>
                <a:ea typeface="Arial Unicode MS" pitchFamily="2"/>
                <a:cs typeface="Tahoma" pitchFamily="2"/>
              </a:rPr>
              <a:t>glioxisomas</a:t>
            </a:r>
            <a:r>
              <a:rPr lang="es-ES" sz="2000" b="0" i="0" u="none" strike="noStrike" kern="1200" dirty="0">
                <a:ln>
                  <a:noFill/>
                </a:ln>
                <a:solidFill>
                  <a:srgbClr val="000000"/>
                </a:solidFill>
                <a:latin typeface="Comic Sans MS" pitchFamily="66"/>
                <a:ea typeface="Arial Unicode MS" pitchFamily="2"/>
                <a:cs typeface="Tahoma" pitchFamily="2"/>
              </a:rPr>
              <a:t>).</a:t>
            </a:r>
          </a:p>
          <a:p>
            <a:pPr marL="0" marR="0" lvl="0" indent="0" algn="l" rtl="0" hangingPunct="1">
              <a:lnSpc>
                <a:spcPct val="100000"/>
              </a:lnSpc>
              <a:spcBef>
                <a:spcPts val="0"/>
              </a:spcBef>
              <a:spcAft>
                <a:spcPts val="0"/>
              </a:spcAft>
              <a:buNone/>
              <a:tabLst/>
              <a:defRPr sz="1800"/>
            </a:pPr>
            <a:endParaRPr lang="es-ES" sz="2000" b="0" i="0" u="none" strike="noStrike" kern="1200" dirty="0">
              <a:ln>
                <a:noFill/>
              </a:ln>
              <a:solidFill>
                <a:srgbClr val="000000"/>
              </a:solidFill>
              <a:latin typeface="Comic Sans MS" pitchFamily="66"/>
              <a:ea typeface="Arial Unicode MS" pitchFamily="2"/>
              <a:cs typeface="Tahoma" pitchFamily="2"/>
            </a:endParaRPr>
          </a:p>
          <a:p>
            <a:pPr marL="0" marR="0" lvl="0" indent="0" algn="l" rtl="0" hangingPunct="1">
              <a:lnSpc>
                <a:spcPct val="100000"/>
              </a:lnSpc>
              <a:spcBef>
                <a:spcPts val="0"/>
              </a:spcBef>
              <a:spcAft>
                <a:spcPts val="0"/>
              </a:spcAft>
              <a:buSzPct val="45000"/>
              <a:buFont typeface="StarSymbol"/>
              <a:buChar char="-"/>
              <a:tabLst/>
              <a:defRPr sz="1800"/>
            </a:pPr>
            <a:r>
              <a:rPr lang="es-ES" sz="2000" b="0" i="0" u="none" strike="noStrike" kern="1200" dirty="0">
                <a:ln>
                  <a:noFill/>
                </a:ln>
                <a:solidFill>
                  <a:srgbClr val="000000"/>
                </a:solidFill>
                <a:latin typeface="Comic Sans MS" pitchFamily="66"/>
                <a:ea typeface="Arial Unicode MS" pitchFamily="2"/>
                <a:cs typeface="Tahoma" pitchFamily="2"/>
              </a:rPr>
              <a:t>Contienen enzimas </a:t>
            </a:r>
            <a:r>
              <a:rPr lang="es-ES" sz="2000" b="0" i="0" u="none" strike="noStrike" kern="1200" dirty="0" err="1">
                <a:ln>
                  <a:noFill/>
                </a:ln>
                <a:solidFill>
                  <a:srgbClr val="000000"/>
                </a:solidFill>
                <a:latin typeface="Comic Sans MS" pitchFamily="66"/>
                <a:ea typeface="Arial Unicode MS" pitchFamily="2"/>
                <a:cs typeface="Tahoma" pitchFamily="2"/>
              </a:rPr>
              <a:t>oxidativas</a:t>
            </a:r>
            <a:r>
              <a:rPr lang="es-ES" sz="2000" b="0" i="0" u="none" strike="noStrike" kern="1200" dirty="0">
                <a:ln>
                  <a:noFill/>
                </a:ln>
                <a:solidFill>
                  <a:srgbClr val="000000"/>
                </a:solidFill>
                <a:latin typeface="Comic Sans MS" pitchFamily="66"/>
                <a:ea typeface="Arial Unicode MS" pitchFamily="2"/>
                <a:cs typeface="Tahoma" pitchFamily="2"/>
              </a:rPr>
              <a:t> que degradan ácidos grasos, generando peróxido de hidrógeno seguido de su posterior degradación.</a:t>
            </a:r>
          </a:p>
          <a:p>
            <a:pPr marL="0" marR="0" lvl="0" indent="0" algn="l" rtl="0" hangingPunct="1">
              <a:lnSpc>
                <a:spcPct val="100000"/>
              </a:lnSpc>
              <a:spcBef>
                <a:spcPts val="0"/>
              </a:spcBef>
              <a:spcAft>
                <a:spcPts val="0"/>
              </a:spcAft>
              <a:buNone/>
              <a:tabLst/>
              <a:defRPr sz="1800"/>
            </a:pPr>
            <a:endParaRPr lang="es-ES" sz="2000" b="0" i="0" u="none" strike="noStrike" kern="1200" dirty="0">
              <a:ln>
                <a:noFill/>
              </a:ln>
              <a:solidFill>
                <a:srgbClr val="000000"/>
              </a:solidFill>
              <a:latin typeface="Comic Sans MS" pitchFamily="66"/>
              <a:ea typeface="Arial Unicode MS" pitchFamily="2"/>
              <a:cs typeface="Tahoma" pitchFamily="2"/>
            </a:endParaRPr>
          </a:p>
          <a:p>
            <a:pPr marL="0" marR="0" lvl="0" indent="0" algn="l" rtl="0" hangingPunct="1">
              <a:lnSpc>
                <a:spcPct val="100000"/>
              </a:lnSpc>
              <a:spcBef>
                <a:spcPts val="0"/>
              </a:spcBef>
              <a:spcAft>
                <a:spcPts val="0"/>
              </a:spcAft>
              <a:buSzPct val="45000"/>
              <a:buFont typeface="StarSymbol"/>
              <a:buChar char="-"/>
              <a:tabLst/>
              <a:defRPr sz="1800"/>
            </a:pPr>
            <a:r>
              <a:rPr lang="es-ES" sz="2000" b="0" i="0" u="none" strike="noStrike" kern="1200" dirty="0">
                <a:ln>
                  <a:noFill/>
                </a:ln>
                <a:solidFill>
                  <a:srgbClr val="000000"/>
                </a:solidFill>
                <a:latin typeface="Comic Sans MS" pitchFamily="66"/>
                <a:ea typeface="Arial Unicode MS" pitchFamily="2"/>
                <a:cs typeface="Tahoma" pitchFamily="2"/>
              </a:rPr>
              <a:t>Abundantes en el hígado.</a:t>
            </a:r>
          </a:p>
        </p:txBody>
      </p:sp>
      <p:pic>
        <p:nvPicPr>
          <p:cNvPr id="8" name="Picture 2"/>
          <p:cNvPicPr>
            <a:picLocks noChangeAspect="1"/>
          </p:cNvPicPr>
          <p:nvPr/>
        </p:nvPicPr>
        <p:blipFill>
          <a:blip r:embed="rId3" cstate="print">
            <a:alphaModFix/>
            <a:lum/>
          </a:blip>
          <a:srcRect/>
          <a:stretch>
            <a:fillRect/>
          </a:stretch>
        </p:blipFill>
        <p:spPr>
          <a:xfrm>
            <a:off x="4394160" y="1988999"/>
            <a:ext cx="4749480" cy="4331520"/>
          </a:xfrm>
          <a:prstGeom prst="rect">
            <a:avLst/>
          </a:prstGeom>
          <a:noFill/>
          <a:ln w="0">
            <a:solidFill>
              <a:srgbClr val="000000"/>
            </a:solidFill>
            <a:prstDash val="soli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5"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6"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0" y="0"/>
            <a:ext cx="9133920" cy="5012640"/>
          </a:xfrm>
          <a:prstGeom prst="rect">
            <a:avLst/>
          </a:prstGeom>
          <a:noFill/>
          <a:ln>
            <a:solidFill>
              <a:srgbClr val="000000"/>
            </a:solidFill>
            <a:prstDash val="solid"/>
          </a:ln>
        </p:spPr>
      </p:pic>
      <p:sp>
        <p:nvSpPr>
          <p:cNvPr id="3" name="2 Rectángulo redondeado"/>
          <p:cNvSpPr/>
          <p:nvPr/>
        </p:nvSpPr>
        <p:spPr>
          <a:xfrm>
            <a:off x="323640" y="5373360"/>
            <a:ext cx="8568720" cy="1223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ctr" rtl="0" hangingPunct="1">
              <a:buNone/>
              <a:tabLst/>
            </a:pPr>
            <a:r>
              <a:rPr lang="es-ES" sz="3200" b="0" i="0" u="none" strike="noStrike">
                <a:solidFill>
                  <a:srgbClr val="000000"/>
                </a:solidFill>
                <a:latin typeface="Calibri" pitchFamily="18"/>
                <a:ea typeface="Arial Unicode MS" pitchFamily="2"/>
                <a:cs typeface="Tahoma" pitchFamily="2"/>
              </a:rPr>
              <a:t>El núcleo no siempre es esférico…</a:t>
            </a:r>
          </a:p>
        </p:txBody>
      </p:sp>
      <p:pic>
        <p:nvPicPr>
          <p:cNvPr id="4" name="Picture 2"/>
          <p:cNvPicPr>
            <a:picLocks noChangeAspect="1"/>
          </p:cNvPicPr>
          <p:nvPr/>
        </p:nvPicPr>
        <p:blipFill>
          <a:blip r:embed="rId4" cstate="print">
            <a:alphaModFix/>
            <a:lum/>
          </a:blip>
          <a:srcRect/>
          <a:stretch>
            <a:fillRect/>
          </a:stretch>
        </p:blipFill>
        <p:spPr>
          <a:xfrm>
            <a:off x="1187640" y="0"/>
            <a:ext cx="7020000" cy="5598360"/>
          </a:xfrm>
          <a:prstGeom prst="rect">
            <a:avLst/>
          </a:prstGeom>
          <a:noFill/>
          <a:ln>
            <a:solidFill>
              <a:srgbClr val="000000"/>
            </a:solidFill>
            <a:prstDash val="soli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pic>
        <p:nvPicPr>
          <p:cNvPr id="2" name="6 Imagen"/>
          <p:cNvPicPr>
            <a:picLocks noChangeAspect="1"/>
          </p:cNvPicPr>
          <p:nvPr/>
        </p:nvPicPr>
        <p:blipFill>
          <a:blip r:embed="rId3" cstate="print">
            <a:alphaModFix/>
            <a:lum/>
          </a:blip>
          <a:srcRect/>
          <a:stretch>
            <a:fillRect/>
          </a:stretch>
        </p:blipFill>
        <p:spPr>
          <a:xfrm>
            <a:off x="1763640" y="548640"/>
            <a:ext cx="5688360" cy="5688360"/>
          </a:xfrm>
          <a:prstGeom prst="rect">
            <a:avLst/>
          </a:prstGeom>
          <a:noFill/>
          <a:ln>
            <a:solidFill>
              <a:srgbClr val="000000"/>
            </a:solidFill>
            <a:prstDash val="soli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11"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2"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3528360" y="1484639"/>
            <a:ext cx="5435640" cy="4049639"/>
          </a:xfrm>
          <a:prstGeom prst="rect">
            <a:avLst/>
          </a:prstGeom>
          <a:noFill/>
          <a:ln>
            <a:solidFill>
              <a:srgbClr val="000000"/>
            </a:solidFill>
            <a:prstDash val="solid"/>
          </a:ln>
        </p:spPr>
      </p:pic>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6000" b="1" i="0" u="none" strike="noStrike">
                <a:solidFill>
                  <a:srgbClr val="000000"/>
                </a:solidFill>
                <a:latin typeface="KentuckyFriedChickenFont" pitchFamily="18"/>
                <a:ea typeface="Arial Unicode MS" pitchFamily="2"/>
                <a:cs typeface="Tahoma" pitchFamily="2"/>
              </a:rPr>
              <a:t>El núcleo:</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8" name="Picture 2"/>
          <p:cNvPicPr>
            <a:picLocks noChangeAspect="1"/>
          </p:cNvPicPr>
          <p:nvPr/>
        </p:nvPicPr>
        <p:blipFill>
          <a:blip r:embed="rId4" cstate="print">
            <a:alphaModFix/>
            <a:lum/>
          </a:blip>
          <a:srcRect/>
          <a:stretch>
            <a:fillRect/>
          </a:stretch>
        </p:blipFill>
        <p:spPr>
          <a:xfrm>
            <a:off x="0" y="4221000"/>
            <a:ext cx="2396880" cy="2636639"/>
          </a:xfrm>
          <a:prstGeom prst="rect">
            <a:avLst/>
          </a:prstGeom>
          <a:noFill/>
          <a:ln>
            <a:solidFill>
              <a:srgbClr val="000000"/>
            </a:solidFill>
            <a:prstDash val="solid"/>
          </a:ln>
        </p:spPr>
      </p:pic>
      <p:sp>
        <p:nvSpPr>
          <p:cNvPr id="9" name="12 Rectángulo redondeado"/>
          <p:cNvSpPr/>
          <p:nvPr/>
        </p:nvSpPr>
        <p:spPr>
          <a:xfrm>
            <a:off x="179640" y="2636999"/>
            <a:ext cx="2808000" cy="1367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solidFill>
          <a:ln>
            <a:noFill/>
            <a:prstDash val="solid"/>
          </a:ln>
        </p:spPr>
        <p:txBody>
          <a:bodyPr vert="horz" wrap="square" lIns="90000" tIns="45000" rIns="90000" bIns="45000" compatLnSpc="0"/>
          <a:lstStyle/>
          <a:p>
            <a:pPr marL="0" marR="0" lvl="0" indent="0" algn="ctr" rtl="0" hangingPunct="1">
              <a:buNone/>
              <a:tabLst/>
            </a:pPr>
            <a:r>
              <a:rPr lang="es-ES" sz="2800" b="0" i="0" u="none" strike="noStrike">
                <a:solidFill>
                  <a:srgbClr val="000000"/>
                </a:solidFill>
                <a:latin typeface="Comic Sans MS" pitchFamily="66"/>
                <a:ea typeface="Arial Unicode MS" pitchFamily="2"/>
                <a:cs typeface="Tahoma" pitchFamily="2"/>
              </a:rPr>
              <a:t>¿Cuántas membranas le rodean?</a:t>
            </a:r>
          </a:p>
        </p:txBody>
      </p:sp>
      <p:sp>
        <p:nvSpPr>
          <p:cNvPr id="10" name="13 Rectángulo redondeado"/>
          <p:cNvSpPr/>
          <p:nvPr/>
        </p:nvSpPr>
        <p:spPr>
          <a:xfrm>
            <a:off x="2339640" y="5373360"/>
            <a:ext cx="6624360" cy="1151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C000"/>
          </a:solidFill>
          <a:ln>
            <a:noFill/>
            <a:prstDash val="solid"/>
          </a:ln>
        </p:spPr>
        <p:txBody>
          <a:bodyPr vert="horz" wrap="square" lIns="90000" tIns="45000" rIns="90000" bIns="45000" compatLnSpc="0"/>
          <a:lstStyle/>
          <a:p>
            <a:pPr marL="0" marR="0" lvl="0" indent="0" algn="ctr" rtl="0" hangingPunct="1">
              <a:buNone/>
              <a:tabLst/>
            </a:pPr>
            <a:r>
              <a:rPr lang="es-ES" sz="3200" b="0" i="0" u="none" strike="noStrike">
                <a:solidFill>
                  <a:srgbClr val="000000"/>
                </a:solidFill>
                <a:latin typeface="Dadhand" pitchFamily="18"/>
                <a:ea typeface="Arial Unicode MS" pitchFamily="2"/>
                <a:cs typeface="Tahoma" pitchFamily="2"/>
              </a:rPr>
              <a:t>Está rodeado por dos membranas, que forman la carioteca.</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0"/>
                                          </p:val>
                                        </p:tav>
                                        <p:tav tm="100000">
                                          <p:val>
                                            <p:strVal val="#ppt_w"/>
                                          </p:val>
                                        </p:tav>
                                      </p:tavLst>
                                    </p:anim>
                                    <p:anim calcmode="lin" valueType="num">
                                      <p:cBhvr>
                                        <p:cTn id="8" dur="500" fill="hold"/>
                                        <p:tgtEl>
                                          <p:spTgt spid="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0"/>
                                          </p:val>
                                        </p:tav>
                                        <p:tav tm="100000">
                                          <p:val>
                                            <p:strVal val="#ppt_w"/>
                                          </p:val>
                                        </p:tav>
                                      </p:tavLst>
                                    </p:anim>
                                    <p:anim calcmode="lin" valueType="num">
                                      <p:cBhvr>
                                        <p:cTn id="14" dur="500" fill="hold"/>
                                        <p:tgtEl>
                                          <p:spTgt spid="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16"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7"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3528360" y="1484639"/>
            <a:ext cx="5435640" cy="4049639"/>
          </a:xfrm>
          <a:prstGeom prst="rect">
            <a:avLst/>
          </a:prstGeom>
          <a:noFill/>
          <a:ln>
            <a:solidFill>
              <a:srgbClr val="000000"/>
            </a:solidFill>
            <a:prstDash val="solid"/>
          </a:ln>
        </p:spPr>
      </p:pic>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6000" b="1" i="0" u="none" strike="noStrike">
                <a:solidFill>
                  <a:srgbClr val="000000"/>
                </a:solidFill>
                <a:latin typeface="KentuckyFriedChickenFont" pitchFamily="18"/>
                <a:ea typeface="Arial Unicode MS" pitchFamily="2"/>
                <a:cs typeface="Tahoma" pitchFamily="2"/>
              </a:rPr>
              <a:t>El núcleo:</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8" name="Picture 6"/>
          <p:cNvPicPr>
            <a:picLocks noChangeAspect="1"/>
          </p:cNvPicPr>
          <p:nvPr/>
        </p:nvPicPr>
        <p:blipFill>
          <a:blip r:embed="rId4" cstate="print">
            <a:alphaModFix/>
            <a:lum/>
          </a:blip>
          <a:srcRect/>
          <a:stretch>
            <a:fillRect/>
          </a:stretch>
        </p:blipFill>
        <p:spPr>
          <a:xfrm>
            <a:off x="251640" y="2709000"/>
            <a:ext cx="4906440" cy="3671999"/>
          </a:xfrm>
          <a:prstGeom prst="rect">
            <a:avLst/>
          </a:prstGeom>
          <a:noFill/>
          <a:ln>
            <a:solidFill>
              <a:srgbClr val="000000"/>
            </a:solidFill>
            <a:prstDash val="solid"/>
          </a:ln>
        </p:spPr>
      </p:pic>
      <p:pic>
        <p:nvPicPr>
          <p:cNvPr id="9" name="Picture 2"/>
          <p:cNvPicPr>
            <a:picLocks noChangeAspect="1"/>
          </p:cNvPicPr>
          <p:nvPr/>
        </p:nvPicPr>
        <p:blipFill>
          <a:blip r:embed="rId5" cstate="print">
            <a:alphaModFix/>
            <a:lum/>
          </a:blip>
          <a:srcRect/>
          <a:stretch>
            <a:fillRect/>
          </a:stretch>
        </p:blipFill>
        <p:spPr>
          <a:xfrm rot="6285600">
            <a:off x="4347813" y="2572959"/>
            <a:ext cx="2239200" cy="2304000"/>
          </a:xfrm>
          <a:prstGeom prst="rect">
            <a:avLst/>
          </a:prstGeom>
          <a:noFill/>
          <a:ln>
            <a:solidFill>
              <a:srgbClr val="000000"/>
            </a:solidFill>
            <a:prstDash val="solid"/>
          </a:ln>
        </p:spPr>
      </p:pic>
      <p:sp>
        <p:nvSpPr>
          <p:cNvPr id="10" name="14 Rectángulo redondeado"/>
          <p:cNvSpPr/>
          <p:nvPr/>
        </p:nvSpPr>
        <p:spPr>
          <a:xfrm>
            <a:off x="251640" y="2133000"/>
            <a:ext cx="2808000" cy="575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00"/>
          </a:solidFill>
          <a:ln w="38160">
            <a:solidFill>
              <a:srgbClr val="000000"/>
            </a:solidFill>
            <a:prstDash val="solid"/>
          </a:ln>
        </p:spPr>
        <p:txBody>
          <a:bodyPr vert="horz" wrap="square" lIns="90000" tIns="45000" rIns="90000" bIns="45000" compatLnSpc="0"/>
          <a:lstStyle/>
          <a:p>
            <a:pPr marL="0" marR="0" lvl="0" indent="0" algn="ctr" rtl="0" hangingPunct="1">
              <a:buNone/>
              <a:tabLst/>
            </a:pPr>
            <a:r>
              <a:rPr lang="es-ES" sz="3200" b="0" i="0" u="none" strike="noStrike">
                <a:solidFill>
                  <a:srgbClr val="000000"/>
                </a:solidFill>
                <a:latin typeface="Dadhand" pitchFamily="18"/>
                <a:ea typeface="Arial Unicode MS" pitchFamily="2"/>
                <a:cs typeface="Tahoma" pitchFamily="2"/>
              </a:rPr>
              <a:t>Carioteca</a:t>
            </a:r>
          </a:p>
        </p:txBody>
      </p:sp>
      <p:cxnSp>
        <p:nvCxnSpPr>
          <p:cNvPr id="11" name="16 Conector recto de flecha"/>
          <p:cNvCxnSpPr/>
          <p:nvPr/>
        </p:nvCxnSpPr>
        <p:spPr>
          <a:xfrm>
            <a:off x="1655640" y="2708639"/>
            <a:ext cx="324000" cy="576000"/>
          </a:xfrm>
          <a:prstGeom prst="bentConnector3">
            <a:avLst/>
          </a:prstGeom>
          <a:noFill/>
          <a:ln w="38160">
            <a:solidFill>
              <a:srgbClr val="000000"/>
            </a:solidFill>
            <a:prstDash val="solid"/>
            <a:tailEnd type="arrow"/>
          </a:ln>
        </p:spPr>
      </p:cxnSp>
      <p:sp>
        <p:nvSpPr>
          <p:cNvPr id="12" name="17 Rectángulo redondeado"/>
          <p:cNvSpPr/>
          <p:nvPr/>
        </p:nvSpPr>
        <p:spPr>
          <a:xfrm>
            <a:off x="4428000" y="5733360"/>
            <a:ext cx="2808000" cy="575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00"/>
          </a:solidFill>
          <a:ln w="38160">
            <a:solidFill>
              <a:srgbClr val="000000"/>
            </a:solidFill>
            <a:prstDash val="solid"/>
          </a:ln>
        </p:spPr>
        <p:txBody>
          <a:bodyPr vert="horz" wrap="square" lIns="90000" tIns="45000" rIns="90000" bIns="45000" compatLnSpc="0"/>
          <a:lstStyle/>
          <a:p>
            <a:pPr marL="0" marR="0" lvl="0" indent="0" algn="ctr" rtl="0" hangingPunct="1">
              <a:buNone/>
              <a:tabLst/>
            </a:pPr>
            <a:r>
              <a:rPr lang="es-ES" sz="3200" b="0" i="0" u="none" strike="noStrike">
                <a:solidFill>
                  <a:srgbClr val="000000"/>
                </a:solidFill>
                <a:latin typeface="Dadhand" pitchFamily="18"/>
                <a:ea typeface="Arial Unicode MS" pitchFamily="2"/>
                <a:cs typeface="Tahoma" pitchFamily="2"/>
              </a:rPr>
              <a:t>Nucleoplasma</a:t>
            </a:r>
          </a:p>
        </p:txBody>
      </p:sp>
      <p:cxnSp>
        <p:nvCxnSpPr>
          <p:cNvPr id="13" name="18 Conector recto de flecha"/>
          <p:cNvCxnSpPr/>
          <p:nvPr/>
        </p:nvCxnSpPr>
        <p:spPr>
          <a:xfrm flipH="1" flipV="1">
            <a:off x="3635640" y="4653000"/>
            <a:ext cx="2196360" cy="1080000"/>
          </a:xfrm>
          <a:prstGeom prst="bentConnector3">
            <a:avLst/>
          </a:prstGeom>
          <a:noFill/>
          <a:ln w="38160">
            <a:solidFill>
              <a:srgbClr val="000000"/>
            </a:solidFill>
            <a:prstDash val="solid"/>
            <a:tailEnd type="arrow"/>
          </a:ln>
        </p:spPr>
      </p:cxnSp>
      <p:cxnSp>
        <p:nvCxnSpPr>
          <p:cNvPr id="14" name="22 Conector recto de flecha"/>
          <p:cNvCxnSpPr/>
          <p:nvPr/>
        </p:nvCxnSpPr>
        <p:spPr>
          <a:xfrm flipV="1">
            <a:off x="1763640" y="4653000"/>
            <a:ext cx="360000" cy="1295999"/>
          </a:xfrm>
          <a:prstGeom prst="bentConnector3">
            <a:avLst/>
          </a:prstGeom>
          <a:noFill/>
          <a:ln w="38160">
            <a:solidFill>
              <a:srgbClr val="000000"/>
            </a:solidFill>
            <a:prstDash val="solid"/>
            <a:tailEnd type="arrow"/>
          </a:ln>
        </p:spPr>
      </p:cxnSp>
      <p:sp>
        <p:nvSpPr>
          <p:cNvPr id="15" name="23 Rectángulo redondeado"/>
          <p:cNvSpPr/>
          <p:nvPr/>
        </p:nvSpPr>
        <p:spPr>
          <a:xfrm>
            <a:off x="323640" y="5949360"/>
            <a:ext cx="2808000" cy="575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00"/>
          </a:solidFill>
          <a:ln w="38160">
            <a:solidFill>
              <a:srgbClr val="000000"/>
            </a:solidFill>
            <a:prstDash val="solid"/>
          </a:ln>
        </p:spPr>
        <p:txBody>
          <a:bodyPr vert="horz" wrap="square" lIns="90000" tIns="45000" rIns="90000" bIns="45000" compatLnSpc="0"/>
          <a:lstStyle/>
          <a:p>
            <a:pPr marL="0" marR="0" lvl="0" indent="0" algn="ctr" rtl="0" hangingPunct="1">
              <a:buNone/>
              <a:tabLst/>
            </a:pPr>
            <a:r>
              <a:rPr lang="es-ES" sz="3200" b="0" i="0" u="none" strike="noStrike">
                <a:solidFill>
                  <a:srgbClr val="000000"/>
                </a:solidFill>
                <a:latin typeface="Dadhand" pitchFamily="18"/>
                <a:ea typeface="Arial Unicode MS" pitchFamily="2"/>
                <a:cs typeface="Tahoma" pitchFamily="2"/>
              </a:rPr>
              <a:t>Nucleolo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0"/>
                                          </p:val>
                                        </p:tav>
                                        <p:tav tm="100000">
                                          <p:val>
                                            <p:strVal val="#ppt_w"/>
                                          </p:val>
                                        </p:tav>
                                      </p:tavLst>
                                    </p:anim>
                                    <p:anim calcmode="lin" valueType="num">
                                      <p:cBhvr>
                                        <p:cTn id="8" dur="500" fill="hold"/>
                                        <p:tgtEl>
                                          <p:spTgt spid="1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strVal val="0"/>
                                          </p:val>
                                        </p:tav>
                                        <p:tav tm="100000">
                                          <p:val>
                                            <p:strVal val="#ppt_w"/>
                                          </p:val>
                                        </p:tav>
                                      </p:tavLst>
                                    </p:anim>
                                    <p:anim calcmode="lin" valueType="num">
                                      <p:cBhvr>
                                        <p:cTn id="14" dur="500" fill="hold"/>
                                        <p:tgtEl>
                                          <p:spTgt spid="12"/>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strVal val="0"/>
                                          </p:val>
                                        </p:tav>
                                        <p:tav tm="100000">
                                          <p:val>
                                            <p:strVal val="#ppt_w"/>
                                          </p:val>
                                        </p:tav>
                                      </p:tavLst>
                                    </p:anim>
                                    <p:anim calcmode="lin" valueType="num">
                                      <p:cBhvr>
                                        <p:cTn id="20" dur="500" fill="hold"/>
                                        <p:tgtEl>
                                          <p:spTgt spid="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11"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2"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5220000" y="1484639"/>
            <a:ext cx="3696120" cy="2753280"/>
          </a:xfrm>
          <a:prstGeom prst="rect">
            <a:avLst/>
          </a:prstGeom>
          <a:noFill/>
          <a:ln>
            <a:solidFill>
              <a:srgbClr val="000000"/>
            </a:solidFill>
            <a:prstDash val="solid"/>
          </a:ln>
        </p:spPr>
      </p:pic>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6000" b="1" i="0" u="none" strike="noStrike">
                <a:solidFill>
                  <a:srgbClr val="000000"/>
                </a:solidFill>
                <a:latin typeface="KentuckyFriedChickenFont" pitchFamily="18"/>
                <a:ea typeface="Arial Unicode MS" pitchFamily="2"/>
                <a:cs typeface="Tahoma" pitchFamily="2"/>
              </a:rPr>
              <a:t>El núcleo:</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8" name="Picture 2"/>
          <p:cNvPicPr>
            <a:picLocks noChangeAspect="1"/>
          </p:cNvPicPr>
          <p:nvPr/>
        </p:nvPicPr>
        <p:blipFill>
          <a:blip r:embed="rId4" cstate="print">
            <a:alphaModFix/>
            <a:lum/>
          </a:blip>
          <a:srcRect/>
          <a:stretch>
            <a:fillRect/>
          </a:stretch>
        </p:blipFill>
        <p:spPr>
          <a:xfrm>
            <a:off x="0" y="4221000"/>
            <a:ext cx="2396880" cy="2636639"/>
          </a:xfrm>
          <a:prstGeom prst="rect">
            <a:avLst/>
          </a:prstGeom>
          <a:noFill/>
          <a:ln>
            <a:solidFill>
              <a:srgbClr val="000000"/>
            </a:solidFill>
            <a:prstDash val="solid"/>
          </a:ln>
        </p:spPr>
      </p:pic>
      <p:sp>
        <p:nvSpPr>
          <p:cNvPr id="9" name="13 Rectángulo redondeado"/>
          <p:cNvSpPr/>
          <p:nvPr/>
        </p:nvSpPr>
        <p:spPr>
          <a:xfrm>
            <a:off x="2339640" y="4509000"/>
            <a:ext cx="6624360" cy="201599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B7DEE8"/>
          </a:solidFill>
          <a:ln>
            <a:noFill/>
            <a:prstDash val="solid"/>
          </a:ln>
        </p:spPr>
        <p:txBody>
          <a:bodyPr vert="horz" wrap="square" lIns="90000" tIns="45000" rIns="90000" bIns="45000" compatLnSpc="0"/>
          <a:lstStyle/>
          <a:p>
            <a:pPr marL="0" marR="0" lvl="0" indent="0" algn="ctr" rtl="0" hangingPunct="1">
              <a:buNone/>
              <a:tabLst/>
            </a:pPr>
            <a:r>
              <a:rPr lang="es-ES" sz="3200" b="0" i="0" u="none" strike="noStrike">
                <a:solidFill>
                  <a:srgbClr val="000000"/>
                </a:solidFill>
                <a:latin typeface="Dadhand" pitchFamily="18"/>
                <a:ea typeface="Arial Unicode MS" pitchFamily="2"/>
                <a:cs typeface="Tahoma" pitchFamily="2"/>
              </a:rPr>
              <a:t>Replicación y Transcripción de la molécula de ADN.</a:t>
            </a:r>
          </a:p>
        </p:txBody>
      </p:sp>
      <p:sp>
        <p:nvSpPr>
          <p:cNvPr id="10" name="12 Rectángulo redondeado"/>
          <p:cNvSpPr/>
          <p:nvPr/>
        </p:nvSpPr>
        <p:spPr>
          <a:xfrm>
            <a:off x="179640" y="1700639"/>
            <a:ext cx="4824000" cy="230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solidFill>
          <a:ln>
            <a:noFill/>
            <a:prstDash val="solid"/>
          </a:ln>
        </p:spPr>
        <p:txBody>
          <a:bodyPr vert="horz" wrap="square" lIns="90000" tIns="45000" rIns="90000" bIns="45000" compatLnSpc="0"/>
          <a:lstStyle/>
          <a:p>
            <a:pPr marL="0" marR="0" lvl="0" indent="0" algn="ctr" rtl="0" hangingPunct="1">
              <a:buNone/>
              <a:tabLst/>
            </a:pPr>
            <a:r>
              <a:rPr lang="es-ES" sz="2400" b="0" i="0" u="none" strike="noStrike">
                <a:solidFill>
                  <a:srgbClr val="000000"/>
                </a:solidFill>
                <a:latin typeface="Comic Sans MS" pitchFamily="66"/>
                <a:ea typeface="Arial Unicode MS" pitchFamily="2"/>
                <a:cs typeface="Tahoma" pitchFamily="2"/>
              </a:rPr>
              <a:t>El núcleo contiene la información genética o ADN… pero </a:t>
            </a:r>
            <a:r>
              <a:rPr lang="es-ES" sz="3200" b="0" i="0" u="none" strike="noStrike">
                <a:solidFill>
                  <a:srgbClr val="FF0066"/>
                </a:solidFill>
                <a:latin typeface="Comic Sans MS" pitchFamily="66"/>
                <a:ea typeface="Arial Unicode MS" pitchFamily="2"/>
                <a:cs typeface="Tahoma" pitchFamily="2"/>
              </a:rPr>
              <a:t>¿cuáles son las funciones que aquí se llevan a cabo?</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0"/>
                                          </p:val>
                                        </p:tav>
                                        <p:tav tm="100000">
                                          <p:val>
                                            <p:strVal val="#ppt_w"/>
                                          </p:val>
                                        </p:tav>
                                      </p:tavLst>
                                    </p:anim>
                                    <p:anim calcmode="lin" valueType="num">
                                      <p:cBhvr>
                                        <p:cTn id="8" dur="500" fill="hold"/>
                                        <p:tgtEl>
                                          <p:spTgt spid="1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0"/>
                                          </p:val>
                                        </p:tav>
                                        <p:tav tm="100000">
                                          <p:val>
                                            <p:strVal val="#ppt_w"/>
                                          </p:val>
                                        </p:tav>
                                      </p:tavLst>
                                    </p:anim>
                                    <p:anim calcmode="lin" valueType="num">
                                      <p:cBhvr>
                                        <p:cTn id="14" dur="500" fill="hold"/>
                                        <p:tgtEl>
                                          <p:spTgt spid="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3"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4" name="2 Marcador de pie de página"/>
          <p:cNvSpPr>
            <a:spLocks noGrp="1"/>
          </p:cNvSpPr>
          <p:nvPr>
            <p:ph type="ftr" sz="quarter" idx="11"/>
          </p:nvPr>
        </p:nvSpPr>
        <p:spPr/>
        <p:txBody>
          <a:bodyPr/>
          <a:lstStyle/>
          <a:p>
            <a:pPr lvl="0"/>
            <a:endParaRPr lang="es-ES"/>
          </a:p>
        </p:txBody>
      </p:sp>
      <p:pic>
        <p:nvPicPr>
          <p:cNvPr id="2" name="Picture 4"/>
          <p:cNvPicPr>
            <a:picLocks noChangeAspect="1"/>
          </p:cNvPicPr>
          <p:nvPr/>
        </p:nvPicPr>
        <p:blipFill>
          <a:blip r:embed="rId3" cstate="print">
            <a:alphaModFix/>
            <a:lum/>
          </a:blip>
          <a:srcRect/>
          <a:stretch>
            <a:fillRect/>
          </a:stretch>
        </p:blipFill>
        <p:spPr>
          <a:xfrm>
            <a:off x="0" y="0"/>
            <a:ext cx="9143640" cy="6857640"/>
          </a:xfrm>
          <a:prstGeom prst="rect">
            <a:avLst/>
          </a:prstGeom>
          <a:noFill/>
          <a:ln>
            <a:solidFill>
              <a:srgbClr val="000000"/>
            </a:solidFill>
            <a:prstDash val="solid"/>
          </a:ln>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10" name="1 Marcador de fecha"/>
          <p:cNvSpPr>
            <a:spLocks noGrp="1"/>
          </p:cNvSpPr>
          <p:nvPr>
            <p:ph type="dt" sz="half" idx="10"/>
          </p:nvPr>
        </p:nvSpPr>
        <p:spPr/>
        <p:txBody>
          <a:bodyPr/>
          <a:lstStyle/>
          <a:p>
            <a:pPr lvl="0"/>
            <a:fld id="{08425521-37FC-4E91-A6E0-36CA66E2D75C}" type="datetime1">
              <a:rPr lang="es-ES" smtClean="0"/>
              <a:pPr lvl="0"/>
              <a:t>29/11/2012</a:t>
            </a:fld>
            <a:endParaRPr lang="es-ES"/>
          </a:p>
        </p:txBody>
      </p:sp>
      <p:sp>
        <p:nvSpPr>
          <p:cNvPr id="11" name="2 Marcador de pie de página"/>
          <p:cNvSpPr>
            <a:spLocks noGrp="1"/>
          </p:cNvSpPr>
          <p:nvPr>
            <p:ph type="ftr" sz="quarter" idx="11"/>
          </p:nvPr>
        </p:nvSpPr>
        <p:spPr/>
        <p:txBody>
          <a:bodyPr/>
          <a:lstStyle/>
          <a:p>
            <a:pPr lvl="0"/>
            <a:endParaRPr lang="es-ES"/>
          </a:p>
        </p:txBody>
      </p:sp>
      <p:pic>
        <p:nvPicPr>
          <p:cNvPr id="2" name="Picture 2"/>
          <p:cNvPicPr>
            <a:picLocks noChangeAspect="1"/>
          </p:cNvPicPr>
          <p:nvPr/>
        </p:nvPicPr>
        <p:blipFill>
          <a:blip r:embed="rId3" cstate="print">
            <a:alphaModFix/>
            <a:lum/>
          </a:blip>
          <a:srcRect/>
          <a:stretch>
            <a:fillRect/>
          </a:stretch>
        </p:blipFill>
        <p:spPr>
          <a:xfrm>
            <a:off x="0" y="1844999"/>
            <a:ext cx="6158520" cy="5012640"/>
          </a:xfrm>
          <a:prstGeom prst="rect">
            <a:avLst/>
          </a:prstGeom>
          <a:noFill/>
          <a:ln>
            <a:solidFill>
              <a:srgbClr val="000000"/>
            </a:solidFill>
            <a:prstDash val="solid"/>
          </a:ln>
        </p:spPr>
      </p:pic>
      <p:sp>
        <p:nvSpPr>
          <p:cNvPr id="3" name="1 Rectángulo redondeado"/>
          <p:cNvSpPr/>
          <p:nvPr/>
        </p:nvSpPr>
        <p:spPr>
          <a:xfrm>
            <a:off x="395640" y="260640"/>
            <a:ext cx="8568720" cy="10796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CFF33"/>
          </a:solidFill>
          <a:ln>
            <a:noFill/>
            <a:prstDash val="solid"/>
          </a:ln>
        </p:spPr>
        <p:txBody>
          <a:bodyPr vert="horz" wrap="square" lIns="90000" tIns="45000" rIns="90000" bIns="45000" compatLnSpc="0"/>
          <a:lstStyle/>
          <a:p>
            <a:pPr marL="0" marR="0" lvl="0" indent="0" algn="r" rtl="0" hangingPunct="1">
              <a:buNone/>
              <a:tabLst/>
            </a:pPr>
            <a:r>
              <a:rPr lang="es-ES" sz="6000" b="1" i="0" u="none" strike="noStrike">
                <a:solidFill>
                  <a:srgbClr val="000000"/>
                </a:solidFill>
                <a:latin typeface="KentuckyFriedChickenFont" pitchFamily="18"/>
                <a:ea typeface="Arial Unicode MS" pitchFamily="2"/>
                <a:cs typeface="Tahoma" pitchFamily="2"/>
              </a:rPr>
              <a:t>El núcleo:</a:t>
            </a:r>
          </a:p>
        </p:txBody>
      </p:sp>
      <p:grpSp>
        <p:nvGrpSpPr>
          <p:cNvPr id="4" name="2 Grupo"/>
          <p:cNvGrpSpPr/>
          <p:nvPr/>
        </p:nvGrpSpPr>
        <p:grpSpPr>
          <a:xfrm>
            <a:off x="-612720" y="-243360"/>
            <a:ext cx="2952360" cy="2736000"/>
            <a:chOff x="-612720" y="-243360"/>
            <a:chExt cx="2952360" cy="2736000"/>
          </a:xfrm>
        </p:grpSpPr>
        <p:sp>
          <p:nvSpPr>
            <p:cNvPr id="5" name="3 Elipse"/>
            <p:cNvSpPr/>
            <p:nvPr/>
          </p:nvSpPr>
          <p:spPr>
            <a:xfrm>
              <a:off x="539640" y="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B7DEE8">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6" name="4 Elipse"/>
            <p:cNvSpPr/>
            <p:nvPr/>
          </p:nvSpPr>
          <p:spPr>
            <a:xfrm>
              <a:off x="-612720" y="-243360"/>
              <a:ext cx="2376000" cy="21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000"/>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sp>
          <p:nvSpPr>
            <p:cNvPr id="7" name="5 Elipse"/>
            <p:cNvSpPr/>
            <p:nvPr/>
          </p:nvSpPr>
          <p:spPr>
            <a:xfrm>
              <a:off x="-324720" y="764640"/>
              <a:ext cx="1800000" cy="172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alpha val="60000"/>
              </a:srgbClr>
            </a:solidFill>
            <a:ln>
              <a:noFill/>
              <a:prstDash val="solid"/>
            </a:ln>
          </p:spPr>
          <p:txBody>
            <a:bodyPr vert="horz" wrap="square" lIns="90000" tIns="45000" rIns="90000" bIns="45000" compatLnSpc="0"/>
            <a:lstStyle/>
            <a:p>
              <a:pPr lvl="0" rtl="0" hangingPunct="0">
                <a:buNone/>
                <a:tabLst/>
              </a:pPr>
              <a:endParaRPr lang="es-ES" sz="2400">
                <a:latin typeface="Times New Roman" pitchFamily="18"/>
                <a:ea typeface="Arial Unicode MS" pitchFamily="2"/>
                <a:cs typeface="Tahoma" pitchFamily="2"/>
              </a:endParaRPr>
            </a:p>
          </p:txBody>
        </p:sp>
      </p:grpSp>
      <p:pic>
        <p:nvPicPr>
          <p:cNvPr id="8" name="Picture 2"/>
          <p:cNvPicPr>
            <a:picLocks noChangeAspect="1"/>
          </p:cNvPicPr>
          <p:nvPr/>
        </p:nvPicPr>
        <p:blipFill>
          <a:blip r:embed="rId4" cstate="print">
            <a:alphaModFix/>
            <a:lum/>
          </a:blip>
          <a:srcRect/>
          <a:stretch>
            <a:fillRect/>
          </a:stretch>
        </p:blipFill>
        <p:spPr>
          <a:xfrm>
            <a:off x="6732360" y="4221000"/>
            <a:ext cx="2396880" cy="2636639"/>
          </a:xfrm>
          <a:prstGeom prst="rect">
            <a:avLst/>
          </a:prstGeom>
          <a:noFill/>
          <a:ln>
            <a:solidFill>
              <a:srgbClr val="000000"/>
            </a:solidFill>
            <a:prstDash val="solid"/>
          </a:ln>
        </p:spPr>
      </p:pic>
      <p:sp>
        <p:nvSpPr>
          <p:cNvPr id="9" name="12 Rectángulo redondeado"/>
          <p:cNvSpPr/>
          <p:nvPr/>
        </p:nvSpPr>
        <p:spPr>
          <a:xfrm>
            <a:off x="6156000" y="1556639"/>
            <a:ext cx="2736000" cy="2232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CD5B5"/>
          </a:solidFill>
          <a:ln>
            <a:noFill/>
            <a:prstDash val="solid"/>
          </a:ln>
        </p:spPr>
        <p:txBody>
          <a:bodyPr vert="horz" wrap="square" lIns="90000" tIns="45000" rIns="90000" bIns="45000" compatLnSpc="0"/>
          <a:lstStyle/>
          <a:p>
            <a:pPr marL="0" marR="0" lvl="0" indent="0" algn="ctr" rtl="0" hangingPunct="1">
              <a:buNone/>
              <a:tabLst/>
            </a:pPr>
            <a:r>
              <a:rPr lang="es-ES" sz="3200" b="0" i="0" u="none" strike="noStrike">
                <a:solidFill>
                  <a:srgbClr val="000000"/>
                </a:solidFill>
                <a:latin typeface="Comic Sans MS" pitchFamily="66"/>
                <a:ea typeface="Arial Unicode MS" pitchFamily="2"/>
                <a:cs typeface="Tahoma" pitchFamily="2"/>
              </a:rPr>
              <a:t>¿Cómo se organiza el ADN en eucariontes?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0"/>
                                          </p:val>
                                        </p:tav>
                                        <p:tav tm="100000">
                                          <p:val>
                                            <p:strVal val="#ppt_w"/>
                                          </p:val>
                                        </p:tav>
                                      </p:tavLst>
                                    </p:anim>
                                    <p:anim calcmode="lin" valueType="num">
                                      <p:cBhvr>
                                        <p:cTn id="8" dur="500" fill="hold"/>
                                        <p:tgtEl>
                                          <p:spTgt spid="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1499</Words>
  <Application>Microsoft Office PowerPoint</Application>
  <PresentationFormat>Presentación en pantalla (4:3)</PresentationFormat>
  <Paragraphs>249</Paragraphs>
  <Slides>40</Slides>
  <Notes>37</Notes>
  <HiddenSlides>0</HiddenSlides>
  <MMClips>0</MMClips>
  <ScaleCrop>false</ScaleCrop>
  <HeadingPairs>
    <vt:vector size="4" baseType="variant">
      <vt:variant>
        <vt:lpstr>Tema</vt:lpstr>
      </vt:variant>
      <vt:variant>
        <vt:i4>2</vt:i4>
      </vt:variant>
      <vt:variant>
        <vt:lpstr>Títulos de diapositiva</vt:lpstr>
      </vt:variant>
      <vt:variant>
        <vt:i4>40</vt:i4>
      </vt:variant>
    </vt:vector>
  </HeadingPairs>
  <TitlesOfParts>
    <vt:vector size="42" baseType="lpstr">
      <vt:lpstr>Vértice</vt:lpstr>
      <vt:lpstr>1_Vértice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Cilios y flagelos </vt:lpstr>
      <vt:lpstr>Cilios y flagelos</vt:lpstr>
      <vt:lpstr>  Partes del flagelo</vt:lpstr>
      <vt:lpstr>VACUOLAS</vt:lpstr>
      <vt:lpstr>Citosol</vt:lpstr>
      <vt:lpstr>Citoesqueleto</vt:lpstr>
      <vt:lpstr>Citoesqueleto</vt:lpstr>
      <vt:lpstr>Diapositiva 37</vt:lpstr>
      <vt:lpstr>Peroxisomas y Gliosisomas</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WinuE</cp:lastModifiedBy>
  <cp:revision>8</cp:revision>
  <dcterms:modified xsi:type="dcterms:W3CDTF">2012-11-29T15:53:53Z</dcterms:modified>
</cp:coreProperties>
</file>