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76" r:id="rId5"/>
    <p:sldId id="277" r:id="rId6"/>
    <p:sldId id="258" r:id="rId7"/>
    <p:sldId id="257" r:id="rId8"/>
    <p:sldId id="278" r:id="rId9"/>
    <p:sldId id="265" r:id="rId10"/>
    <p:sldId id="264" r:id="rId11"/>
    <p:sldId id="279" r:id="rId12"/>
    <p:sldId id="263" r:id="rId13"/>
    <p:sldId id="262" r:id="rId14"/>
    <p:sldId id="283" r:id="rId15"/>
    <p:sldId id="280" r:id="rId16"/>
    <p:sldId id="261" r:id="rId17"/>
    <p:sldId id="281" r:id="rId18"/>
    <p:sldId id="266" r:id="rId19"/>
    <p:sldId id="268" r:id="rId20"/>
    <p:sldId id="284" r:id="rId21"/>
    <p:sldId id="282" r:id="rId22"/>
    <p:sldId id="267" r:id="rId23"/>
    <p:sldId id="269" r:id="rId24"/>
    <p:sldId id="291" r:id="rId25"/>
    <p:sldId id="296" r:id="rId26"/>
    <p:sldId id="290" r:id="rId27"/>
    <p:sldId id="289" r:id="rId28"/>
    <p:sldId id="288" r:id="rId29"/>
    <p:sldId id="292" r:id="rId30"/>
    <p:sldId id="295" r:id="rId31"/>
    <p:sldId id="294" r:id="rId32"/>
    <p:sldId id="293" r:id="rId33"/>
    <p:sldId id="297" r:id="rId34"/>
    <p:sldId id="298" r:id="rId35"/>
    <p:sldId id="302" r:id="rId36"/>
    <p:sldId id="301" r:id="rId37"/>
    <p:sldId id="286" r:id="rId38"/>
    <p:sldId id="299" r:id="rId39"/>
    <p:sldId id="285" r:id="rId4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C810D8-B3B1-4721-AFC8-48B8465265F0}" type="datetimeFigureOut">
              <a:rPr lang="es-MX" smtClean="0"/>
              <a:pPr/>
              <a:t>10/03/2011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29C25C0-B70B-4F79-9836-1AE6EB2ED6CA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Núcleo celular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2808938"/>
          </a:xfrm>
        </p:spPr>
        <p:txBody>
          <a:bodyPr>
            <a:normAutofit/>
          </a:bodyPr>
          <a:lstStyle/>
          <a:p>
            <a:pPr>
              <a:defRPr/>
            </a:pPr>
            <a:endParaRPr lang="es-MX" dirty="0" smtClean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2690336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2000" dirty="0" smtClean="0"/>
              <a:t>Universidad Autónoma de ciudad Juárez</a:t>
            </a:r>
          </a:p>
          <a:p>
            <a:pPr>
              <a:defRPr/>
            </a:pPr>
            <a:endParaRPr lang="es-MX" sz="2000" dirty="0" smtClean="0"/>
          </a:p>
          <a:p>
            <a:pPr>
              <a:defRPr/>
            </a:pPr>
            <a:r>
              <a:rPr lang="es-MX" sz="2000" dirty="0" smtClean="0"/>
              <a:t>M.D.B José Francisco Rangel Araiza</a:t>
            </a:r>
          </a:p>
          <a:p>
            <a:pPr>
              <a:defRPr/>
            </a:pPr>
            <a:endParaRPr lang="es-MX" sz="2000" dirty="0" smtClean="0"/>
          </a:p>
          <a:p>
            <a:pPr>
              <a:defRPr/>
            </a:pPr>
            <a:r>
              <a:rPr lang="es-MX" sz="2000" dirty="0" smtClean="0"/>
              <a:t>Fisiología Celular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Membrana nuclear interna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Esta en contacto con la lamina nuclear , esta lamina proporciona soporte ala bicapa lipidica  y ala cromatina perinuclear  y reforma la envoltura  después de la división celular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Omar\Pictures\2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805"/>
            <a:ext cx="9144000" cy="6869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Cromatina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es el conjunto de ADN, histonas y proteínas no histónicas que se encuentra en el núcleo de las células eucariotas y que constituye el cromosoma eucariótico</a:t>
            </a:r>
          </a:p>
          <a:p>
            <a:pPr>
              <a:buNone/>
            </a:pP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El ADN es el material genético de la célula que reside en el núcleo en forma de cromosomas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62" name="Picture 2" descr="http://anydelaciencia.files.wordpress.com/2009/03/nucli1.jpg?w=350&amp;h=2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5" name="Picture 5" descr="http://recursostic.educacion.es/ciencias/biosfera/web/alumno/2bachillerato/La_celula/imagenes/nucle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Cromosomas 	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b="1" dirty="0" smtClean="0"/>
              <a:t>Son fibras de cromatina que se condensan tanto  y se enrollan tan ajustadamente durante la mitosis y la meiosis que pueden observarse  en el microscopio óptico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http://recursos.cnice.mec.es/biosfera/alumno/4ESO/genetica1/imagenes/chromos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Núcleoplasma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b="1" dirty="0" smtClean="0"/>
              <a:t>También llamado carioplasma es el medio interno del núcleo célula, Contiene macromoléculas y partículas nucleares que participan en la conservación de la célula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nucleoplasma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En él se encuentran las fibras de ADN, que asociadas con proteínas denominadas histonas, forman hebras llamadas cromatinas y ARN conocidos como nucléolos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Núcleo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MX" b="1" dirty="0" smtClean="0"/>
          </a:p>
          <a:p>
            <a:r>
              <a:rPr lang="es-MX" sz="3600" b="1" dirty="0" smtClean="0"/>
              <a:t>En biología el núcleo celular (del latín nucleus o nuculeus, corazón de una fruta) es un orgánulo membranoso que se encuentra en las células eucariotas. 	</a:t>
            </a:r>
          </a:p>
          <a:p>
            <a:r>
              <a:rPr lang="es-MX" sz="3600" b="1" dirty="0" smtClean="0"/>
              <a:t>Contiene la mayor parte del material genético celular, organizado en múltiples moléculas lineales de ADN  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986" name="Picture 2" descr="http://www.udg.co.cu/cmap/botanica/imagenes/nc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38" name="Picture 2" descr="http://t1.gstatic.com/images?q=tbn:ANd9GcTH5KchXH_BL8jo9GdDgTfohokRTB4ND2NkTLjSbNsrvvasOi2-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nucléolo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Es la estructura sin membrana y La función principal del nucléolo es la producción y ensamblaje de los componentes ribosómicos.</a:t>
            </a:r>
          </a:p>
          <a:p>
            <a:r>
              <a:rPr lang="es-MX" b="1" dirty="0" smtClean="0"/>
              <a:t>Está rodeado por una capa de cromatina condensada.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2290" name="Picture 2" descr="http://www.udg.co.cu/cmap/botanica/imagenes/nc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13"/>
            <a:ext cx="9144000" cy="6885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Poros nucleares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</a:t>
            </a:r>
            <a:r>
              <a:rPr lang="es-ES" b="1" dirty="0" smtClean="0"/>
              <a:t>poros nucleares</a:t>
            </a:r>
            <a:r>
              <a:rPr lang="es-ES" dirty="0" smtClean="0"/>
              <a:t> son grandes complejos de proteínas que atraviesan la envoltura nuclear</a:t>
            </a:r>
            <a:endParaRPr lang="es-MX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proporcionan canales acuosos que atraviesan la envoltura, están compuestos por múltiples proteínas que colectivamente se conocen como </a:t>
            </a:r>
            <a:r>
              <a:rPr lang="es-MX" i="1" dirty="0" smtClean="0"/>
              <a:t>nucleoporinas</a:t>
            </a:r>
            <a:endParaRPr lang="es-MX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poros tienen 125 millones de daltons de peso molecular y se componen de aproximadamente 50  a 100 proteína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El núcleo típico de una célula de mamífero dispone de entre 3000 y 4000 poros a lo largo de su envoltura</a:t>
            </a:r>
            <a:endParaRPr lang="es-MX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cromosomas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 denomina </a:t>
            </a:r>
            <a:r>
              <a:rPr lang="es-ES" dirty="0" smtClean="0"/>
              <a:t>a cada uno de los pequeños cuerpos en forma de bastoncillos en que se organiza la cromatina del núcleo celular durante las divisiones celulares (mitosis y meiosis). </a:t>
            </a:r>
            <a:endParaRPr lang="es-MX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mitosis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un proceso que ocurre en el núcleo de las células </a:t>
            </a:r>
            <a:r>
              <a:rPr lang="es-ES" dirty="0" smtClean="0"/>
              <a:t>eucarióticas y </a:t>
            </a:r>
            <a:r>
              <a:rPr lang="es-ES" dirty="0" smtClean="0"/>
              <a:t>que procede inmediatamente a la división celular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428604"/>
            <a:ext cx="7772400" cy="5929354"/>
          </a:xfrm>
        </p:spPr>
        <p:txBody>
          <a:bodyPr>
            <a:normAutofit/>
          </a:bodyPr>
          <a:lstStyle/>
          <a:p>
            <a:pPr>
              <a:buNone/>
            </a:pPr>
            <a:endParaRPr lang="es-MX" dirty="0"/>
          </a:p>
          <a:p>
            <a:r>
              <a:rPr lang="es-MX" b="1" dirty="0" smtClean="0"/>
              <a:t>LIMITADO POR 2 Membranas lipidicas </a:t>
            </a:r>
          </a:p>
          <a:p>
            <a:r>
              <a:rPr lang="es-MX" b="1" dirty="0" smtClean="0"/>
              <a:t>Su nucléolo es el sitio para el ensamble de sub unidades ribosómica esta formado por 4 componentes principales 	</a:t>
            </a:r>
          </a:p>
          <a:p>
            <a:r>
              <a:rPr lang="es-MX" b="1" dirty="0" smtClean="0"/>
              <a:t>Envoltura nuclear 	</a:t>
            </a:r>
          </a:p>
          <a:p>
            <a:r>
              <a:rPr lang="es-MX" b="1" dirty="0" smtClean="0"/>
              <a:t>Cromatina</a:t>
            </a:r>
          </a:p>
          <a:p>
            <a:r>
              <a:rPr lang="es-MX" b="1" dirty="0" smtClean="0"/>
              <a:t>Nucleoplasma	</a:t>
            </a:r>
          </a:p>
          <a:p>
            <a:r>
              <a:rPr lang="es-MX" b="1" dirty="0" smtClean="0"/>
              <a:t>Nucléolo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consistente en el reparto equitativo del material hereditario y concluye con la formación de dos núcleos separados </a:t>
            </a:r>
          </a:p>
          <a:p>
            <a:pPr>
              <a:buNone/>
            </a:pPr>
            <a:r>
              <a:rPr lang="pt-BR" dirty="0" smtClean="0"/>
              <a:t>     para formar dos células hijas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meiosis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una de las formas de la reproducción celular. Este proceso se realiza en las glandulas sexuales para la produccion de gametos.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experimenta dos divisiones sucesivas, con la capacidad de generar cuatro células haploides (n).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los organismos con reproduccion sexual tiene importancia ya que es el mecanismo por el que se producen los óvulos y espernatozoides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nucléolo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    el </a:t>
            </a:r>
            <a:r>
              <a:rPr lang="es-ES" b="1" dirty="0" smtClean="0"/>
              <a:t>nucléolo</a:t>
            </a:r>
            <a:r>
              <a:rPr lang="es-ES" dirty="0" smtClean="0"/>
              <a:t>  es una región del núcleo que se considera un organelo. </a:t>
            </a:r>
          </a:p>
          <a:p>
            <a:pPr>
              <a:buNone/>
            </a:pPr>
            <a:r>
              <a:rPr lang="es-ES" dirty="0" smtClean="0"/>
              <a:t>    El nucleolo es aproximadamente esférico y está rodeado por una capa de cromatina condensada.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nucleolos están formados por proteínas y ADN ribosomal (ADNr). El ADNr es un componente fundamental ya que es utilizado como molde para la transcripción del ARN ribosómico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función principal del nucleolo es la producción y ensamblaje de los componentes ribosómicos.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332656"/>
            <a:ext cx="280831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Núcleo celular</a:t>
            </a:r>
            <a:endParaRPr lang="en-US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5074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                                             es         </a:t>
            </a:r>
          </a:p>
          <a:p>
            <a:pPr>
              <a:buNone/>
            </a:pPr>
            <a:r>
              <a:rPr lang="es-MX" dirty="0" smtClean="0"/>
              <a:t>                                               </a:t>
            </a:r>
          </a:p>
          <a:p>
            <a:pPr>
              <a:buNone/>
            </a:pPr>
            <a:r>
              <a:rPr lang="es-MX" sz="2000" dirty="0" smtClean="0"/>
              <a:t>                                                                    se</a:t>
            </a:r>
          </a:p>
          <a:p>
            <a:pPr>
              <a:buNone/>
            </a:pPr>
            <a:r>
              <a:rPr lang="es-MX" sz="2000" dirty="0" smtClean="0"/>
              <a:t>                                                             encuentran              </a:t>
            </a:r>
          </a:p>
          <a:p>
            <a:pPr>
              <a:buNone/>
            </a:pPr>
            <a:endParaRPr lang="es-MX" sz="1400" dirty="0" smtClean="0"/>
          </a:p>
          <a:p>
            <a:pPr>
              <a:buNone/>
            </a:pPr>
            <a:endParaRPr lang="es-MX" sz="1400" dirty="0" smtClean="0"/>
          </a:p>
          <a:p>
            <a:pPr>
              <a:buNone/>
            </a:pPr>
            <a:r>
              <a:rPr lang="es-MX" sz="1400" dirty="0" smtClean="0"/>
              <a:t>                                                                                          contienen el</a:t>
            </a:r>
          </a:p>
          <a:p>
            <a:pPr>
              <a:buNone/>
            </a:pPr>
            <a:endParaRPr lang="es-MX" sz="1400" dirty="0" smtClean="0"/>
          </a:p>
          <a:p>
            <a:pPr>
              <a:buNone/>
            </a:pPr>
            <a:endParaRPr lang="es-MX" sz="1400" dirty="0" smtClean="0"/>
          </a:p>
          <a:p>
            <a:pPr>
              <a:buNone/>
            </a:pPr>
            <a:r>
              <a:rPr lang="es-MX" sz="1400" dirty="0" smtClean="0"/>
              <a:t>                                                                                         se organizan en</a:t>
            </a:r>
          </a:p>
          <a:p>
            <a:pPr>
              <a:buNone/>
            </a:pPr>
            <a:r>
              <a:rPr lang="es-MX" sz="1400" dirty="0" smtClean="0"/>
              <a:t>           </a:t>
            </a:r>
          </a:p>
          <a:p>
            <a:pPr>
              <a:buNone/>
            </a:pPr>
            <a:endParaRPr lang="es-MX" sz="1400" dirty="0" smtClean="0"/>
          </a:p>
          <a:p>
            <a:pPr>
              <a:buNone/>
            </a:pPr>
            <a:r>
              <a:rPr lang="es-MX" sz="1400" dirty="0" smtClean="0"/>
              <a:t>                                                                                                        se</a:t>
            </a:r>
            <a:endParaRPr lang="en-US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4320766" y="1736812"/>
            <a:ext cx="64727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319972" y="5841268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923928" y="2204864"/>
            <a:ext cx="194421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err="1" smtClean="0"/>
              <a:t>Organelo</a:t>
            </a:r>
            <a:r>
              <a:rPr lang="es-MX" sz="1600" dirty="0" smtClean="0"/>
              <a:t> membranoso</a:t>
            </a:r>
            <a:endParaRPr lang="en-US" sz="1600" dirty="0"/>
          </a:p>
        </p:txBody>
      </p:sp>
      <p:sp>
        <p:nvSpPr>
          <p:cNvPr id="27" name="Oval 26"/>
          <p:cNvSpPr/>
          <p:nvPr/>
        </p:nvSpPr>
        <p:spPr>
          <a:xfrm>
            <a:off x="3779912" y="3573016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Celulas</a:t>
            </a:r>
            <a:r>
              <a:rPr lang="es-MX" dirty="0" smtClean="0"/>
              <a:t> eucariotas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491880" y="4581128"/>
            <a:ext cx="259228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Material </a:t>
            </a:r>
            <a:r>
              <a:rPr lang="es-MX" dirty="0" err="1" smtClean="0"/>
              <a:t>genetico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707904" y="5445224"/>
            <a:ext cx="223224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Moleculas</a:t>
            </a:r>
            <a:r>
              <a:rPr lang="es-MX" dirty="0" smtClean="0"/>
              <a:t> lineales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4572000" y="292494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535996" y="332098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29" idx="0"/>
          </p:cNvCxnSpPr>
          <p:nvPr/>
        </p:nvCxnSpPr>
        <p:spPr>
          <a:xfrm rot="5400000">
            <a:off x="4680012" y="4401108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9" idx="4"/>
          </p:cNvCxnSpPr>
          <p:nvPr/>
        </p:nvCxnSpPr>
        <p:spPr>
          <a:xfrm rot="5400000">
            <a:off x="4680012" y="519319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7" idx="2"/>
          </p:cNvCxnSpPr>
          <p:nvPr/>
        </p:nvCxnSpPr>
        <p:spPr>
          <a:xfrm rot="16200000" flipH="1">
            <a:off x="4555976" y="6613376"/>
            <a:ext cx="476672" cy="1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0216"/>
            <a:ext cx="7772400" cy="9144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772400" cy="6355560"/>
          </a:xfrm>
        </p:spPr>
        <p:txBody>
          <a:bodyPr/>
          <a:lstStyle/>
          <a:p>
            <a:r>
              <a:rPr lang="es-MX" dirty="0" smtClean="0"/>
              <a:t>                                </a:t>
            </a:r>
          </a:p>
          <a:p>
            <a:pPr>
              <a:buNone/>
            </a:pPr>
            <a:r>
              <a:rPr lang="es-MX" sz="1600" dirty="0" smtClean="0"/>
              <a:t>                      </a:t>
            </a:r>
          </a:p>
          <a:p>
            <a:pPr>
              <a:buNone/>
            </a:pPr>
            <a:r>
              <a:rPr lang="es-MX" sz="1600" dirty="0" smtClean="0"/>
              <a:t>                                                                                  En  </a:t>
            </a:r>
          </a:p>
          <a:p>
            <a:r>
              <a:rPr lang="es-MX" dirty="0" smtClean="0"/>
              <a:t>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Que son                                 que son  los</a:t>
            </a:r>
          </a:p>
          <a:p>
            <a:pPr>
              <a:buNone/>
            </a:pPr>
            <a:r>
              <a:rPr lang="es-MX" dirty="0" smtClean="0"/>
              <a:t>                             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293496" y="1844824"/>
            <a:ext cx="17636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nucléolo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1316832" y="1052736"/>
            <a:ext cx="311115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920788" y="1880829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340462" y="1189350"/>
            <a:ext cx="1152126" cy="1022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16016" y="1052736"/>
            <a:ext cx="344157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7806426" y="1907958"/>
            <a:ext cx="720080" cy="17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564596" y="1132148"/>
            <a:ext cx="1296144" cy="1281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83568" y="1844824"/>
            <a:ext cx="187220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Envoltura  nuclear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684984" y="1844824"/>
            <a:ext cx="187220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cromatina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845224" y="1844824"/>
            <a:ext cx="216024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nucleoplasma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136812" y="296094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225044" y="296094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92442" y="2141730"/>
            <a:ext cx="504056" cy="19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1871700" y="2240868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671900" y="2240868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275856" y="0"/>
            <a:ext cx="25202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Componen 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0" y="5301208"/>
            <a:ext cx="18356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Membrana </a:t>
            </a:r>
            <a:r>
              <a:rPr lang="es-MX" dirty="0" err="1" smtClean="0"/>
              <a:t>esterna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1259632" y="4293096"/>
            <a:ext cx="172819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Membrana interna</a:t>
            </a:r>
            <a:endParaRPr lang="en-US" dirty="0"/>
          </a:p>
        </p:txBody>
      </p:sp>
      <p:cxnSp>
        <p:nvCxnSpPr>
          <p:cNvPr id="31" name="Straight Connector 30"/>
          <p:cNvCxnSpPr>
            <a:endCxn id="29" idx="0"/>
          </p:cNvCxnSpPr>
          <p:nvPr/>
        </p:nvCxnSpPr>
        <p:spPr>
          <a:xfrm rot="16200000" flipH="1">
            <a:off x="1511660" y="3681028"/>
            <a:ext cx="72008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79512" y="4077072"/>
            <a:ext cx="172819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915816" y="3789040"/>
            <a:ext cx="21602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cromosomas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16200000" flipH="1">
            <a:off x="3455876" y="3609020"/>
            <a:ext cx="43204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                  Gracias por su atención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Omar\Pictures\nucleo-celula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5990" y="3356992"/>
            <a:ext cx="4668010" cy="3501008"/>
          </a:xfrm>
          <a:prstGeom prst="rect">
            <a:avLst/>
          </a:prstGeom>
          <a:noFill/>
        </p:spPr>
      </p:pic>
      <p:pic>
        <p:nvPicPr>
          <p:cNvPr id="1028" name="Picture 4" descr="http://anydelaciencia.files.wordpress.com/2009/03/nucli1.jpg?w=350&amp;h=2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Omar\Pictures\Nucleo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Envoltura nucleares</a:t>
            </a:r>
            <a:br>
              <a:rPr lang="es-MX" b="1" dirty="0" smtClean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141138"/>
          </a:xfrm>
        </p:spPr>
        <p:txBody>
          <a:bodyPr/>
          <a:lstStyle/>
          <a:p>
            <a:r>
              <a:rPr lang="es-MX" b="1" dirty="0" smtClean="0"/>
              <a:t>La envoltura nuclear, también conocida como membrana nuclear se compone de dos membranas, una interna y otra externa, </a:t>
            </a:r>
          </a:p>
          <a:p>
            <a:endParaRPr lang="es-MX" b="1" dirty="0" smtClean="0"/>
          </a:p>
          <a:p>
            <a:pPr>
              <a:buNone/>
            </a:pPr>
            <a:endParaRPr lang="es-MX" b="1" dirty="0" smtClean="0"/>
          </a:p>
          <a:p>
            <a:r>
              <a:rPr lang="es-MX" b="1" dirty="0" smtClean="0"/>
              <a:t>La envoltura nuclear rodea completamente al núcleo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¿Funcion?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sirve como barrera que evita que las macromoléculas difundan libremente entre el nucleoplasma y el citoplasma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Omar\Pictures\2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34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Membrana nuclear externa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Esta orientada hacía el citoplasma y ase continua con el RNR su superficie endoplasmatica tiene casi siempre ribosomas que sintetizan proteínas 	 </a:t>
            </a:r>
          </a:p>
          <a:p>
            <a:pPr>
              <a:buNone/>
            </a:pPr>
            <a:r>
              <a:rPr lang="es-MX" b="1" dirty="0" smtClean="0"/>
              <a:t> 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302</TotalTime>
  <Words>671</Words>
  <Application>Microsoft Office PowerPoint</Application>
  <PresentationFormat>On-screen Show (4:3)</PresentationFormat>
  <Paragraphs>103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Metro</vt:lpstr>
      <vt:lpstr>Núcleo celular</vt:lpstr>
      <vt:lpstr>Núcleo</vt:lpstr>
      <vt:lpstr>Slide 3</vt:lpstr>
      <vt:lpstr>Slide 4</vt:lpstr>
      <vt:lpstr>Slide 5</vt:lpstr>
      <vt:lpstr>Envoltura nucleares </vt:lpstr>
      <vt:lpstr>¿Funcion?</vt:lpstr>
      <vt:lpstr>Slide 8</vt:lpstr>
      <vt:lpstr>Membrana nuclear externa</vt:lpstr>
      <vt:lpstr>Membrana nuclear interna</vt:lpstr>
      <vt:lpstr>Slide 11</vt:lpstr>
      <vt:lpstr>Cromatina </vt:lpstr>
      <vt:lpstr>Slide 13</vt:lpstr>
      <vt:lpstr>Slide 14</vt:lpstr>
      <vt:lpstr>Slide 15</vt:lpstr>
      <vt:lpstr>Cromosomas  </vt:lpstr>
      <vt:lpstr>Slide 17</vt:lpstr>
      <vt:lpstr>Núcleoplasma </vt:lpstr>
      <vt:lpstr>nucleoplasma</vt:lpstr>
      <vt:lpstr>Slide 20</vt:lpstr>
      <vt:lpstr>Slide 21</vt:lpstr>
      <vt:lpstr>nucléolo</vt:lpstr>
      <vt:lpstr>Slide 23</vt:lpstr>
      <vt:lpstr>Poros nucleares</vt:lpstr>
      <vt:lpstr>Slide 25</vt:lpstr>
      <vt:lpstr>Slide 26</vt:lpstr>
      <vt:lpstr>Slide 27</vt:lpstr>
      <vt:lpstr>cromosomas</vt:lpstr>
      <vt:lpstr>mitosis</vt:lpstr>
      <vt:lpstr>Slide 30</vt:lpstr>
      <vt:lpstr>meiosis</vt:lpstr>
      <vt:lpstr>Slide 32</vt:lpstr>
      <vt:lpstr>Slide 33</vt:lpstr>
      <vt:lpstr>nucléolo</vt:lpstr>
      <vt:lpstr>Slide 35</vt:lpstr>
      <vt:lpstr>funcion</vt:lpstr>
      <vt:lpstr>Slide 37</vt:lpstr>
      <vt:lpstr>Slide 38</vt:lpstr>
      <vt:lpstr>Slide 39</vt:lpstr>
    </vt:vector>
  </TitlesOfParts>
  <Company>UACJ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Alumno</dc:creator>
  <cp:lastModifiedBy>Alumno</cp:lastModifiedBy>
  <cp:revision>34</cp:revision>
  <dcterms:created xsi:type="dcterms:W3CDTF">2011-03-05T19:30:57Z</dcterms:created>
  <dcterms:modified xsi:type="dcterms:W3CDTF">2011-03-10T17:22:06Z</dcterms:modified>
</cp:coreProperties>
</file>