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FC68-B5A2-4A92-A9B4-7886C2CA9674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3EB4-940E-4B50-A3AA-D36DA972B9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133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FC68-B5A2-4A92-A9B4-7886C2CA9674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3EB4-940E-4B50-A3AA-D36DA972B9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096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FC68-B5A2-4A92-A9B4-7886C2CA9674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3EB4-940E-4B50-A3AA-D36DA972B9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82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FC68-B5A2-4A92-A9B4-7886C2CA9674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3EB4-940E-4B50-A3AA-D36DA972B9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388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FC68-B5A2-4A92-A9B4-7886C2CA9674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3EB4-940E-4B50-A3AA-D36DA972B9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758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FC68-B5A2-4A92-A9B4-7886C2CA9674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3EB4-940E-4B50-A3AA-D36DA972B9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1648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FC68-B5A2-4A92-A9B4-7886C2CA9674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3EB4-940E-4B50-A3AA-D36DA972B9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180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FC68-B5A2-4A92-A9B4-7886C2CA9674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3EB4-940E-4B50-A3AA-D36DA972B9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7578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FC68-B5A2-4A92-A9B4-7886C2CA9674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3EB4-940E-4B50-A3AA-D36DA972B9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524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FC68-B5A2-4A92-A9B4-7886C2CA9674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3EB4-940E-4B50-A3AA-D36DA972B9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511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FC68-B5A2-4A92-A9B4-7886C2CA9674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3EB4-940E-4B50-A3AA-D36DA972B9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307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2FC68-B5A2-4A92-A9B4-7886C2CA9674}" type="datetimeFigureOut">
              <a:rPr lang="es-CO" smtClean="0"/>
              <a:t>10/08/2014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43EB4-940E-4B50-A3AA-D36DA972B9C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275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EL SISTEMA ENDOCRINO HUMANO</a:t>
            </a:r>
            <a:endParaRPr lang="es-CO" dirty="0"/>
          </a:p>
        </p:txBody>
      </p:sp>
      <p:pic>
        <p:nvPicPr>
          <p:cNvPr id="7" name="6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84784"/>
            <a:ext cx="3960440" cy="4536504"/>
          </a:xfrm>
        </p:spPr>
      </p:pic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88296" cy="5069160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Motivación.</a:t>
            </a:r>
          </a:p>
          <a:p>
            <a:pPr marL="514350" indent="-514350">
              <a:buFont typeface="+mj-lt"/>
              <a:buAutoNum type="alphaLcParenR"/>
            </a:pPr>
            <a:r>
              <a:rPr lang="es-CO" dirty="0" smtClean="0"/>
              <a:t>¿Qué observas en la lamina?</a:t>
            </a:r>
          </a:p>
          <a:p>
            <a:pPr marL="514350" indent="-514350">
              <a:buFont typeface="+mj-lt"/>
              <a:buAutoNum type="alphaLcParenR"/>
            </a:pPr>
            <a:r>
              <a:rPr lang="es-CO" dirty="0" smtClean="0"/>
              <a:t>¿Qué crees que sienten los paracaidistas apenas se lanzan al vacío?</a:t>
            </a:r>
          </a:p>
          <a:p>
            <a:pPr marL="514350" indent="-514350">
              <a:buFont typeface="+mj-lt"/>
              <a:buAutoNum type="alphaLcParenR"/>
            </a:pPr>
            <a:r>
              <a:rPr lang="es-CO" dirty="0" smtClean="0"/>
              <a:t>¿Qué órganos se ven involucrados en esta sensación?</a:t>
            </a:r>
          </a:p>
          <a:p>
            <a:pPr marL="514350" indent="-514350">
              <a:buFont typeface="+mj-lt"/>
              <a:buAutoNum type="alphaLcParenR"/>
            </a:pPr>
            <a:r>
              <a:rPr lang="es-CO" dirty="0" smtClean="0"/>
              <a:t>¿En que momentos crees que has sentido este tipo </a:t>
            </a:r>
            <a:r>
              <a:rPr lang="es-CO" smtClean="0"/>
              <a:t>de sensación?</a:t>
            </a:r>
            <a:endParaRPr lang="es-CO" dirty="0" smtClean="0"/>
          </a:p>
          <a:p>
            <a:pPr marL="514350" indent="-514350">
              <a:buFont typeface="+mj-lt"/>
              <a:buAutoNum type="alphaLcParenR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99087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49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EL SISTEMA ENDOCRINO HUMANO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SISTEMA ENDOCRINO HUMANO</dc:title>
  <dc:creator>usuario</dc:creator>
  <cp:lastModifiedBy>usuario</cp:lastModifiedBy>
  <cp:revision>1</cp:revision>
  <dcterms:created xsi:type="dcterms:W3CDTF">2014-08-10T18:38:32Z</dcterms:created>
  <dcterms:modified xsi:type="dcterms:W3CDTF">2014-08-10T18:43:20Z</dcterms:modified>
</cp:coreProperties>
</file>