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CEAS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Presentación</a:t>
            </a: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</Words>
  <Application>Microsoft Macintosh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55</cp:revision>
  <dcterms:created xsi:type="dcterms:W3CDTF">2013-06-17T06:28:00Z</dcterms:created>
  <dcterms:modified xsi:type="dcterms:W3CDTF">2014-12-10T22:26:02Z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