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08" r:id="rId5"/>
    <p:sldId id="309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dirty="0">
                <a:latin typeface="Arial" charset="0"/>
              </a:rPr>
              <a:t>Los comités de Ética de las Instituciones sanitarias tienen amplio respaldo normativo.</a:t>
            </a:r>
          </a:p>
          <a:p>
            <a:r>
              <a:rPr lang="es-ES" dirty="0">
                <a:latin typeface="Arial" charset="0"/>
              </a:rPr>
              <a:t>Está al servicio de la institución, Profesionales, Enfermos, </a:t>
            </a:r>
            <a:r>
              <a:rPr lang="es-ES" dirty="0" smtClean="0">
                <a:latin typeface="Arial" charset="0"/>
              </a:rPr>
              <a:t>Familiares.</a:t>
            </a:r>
            <a:endParaRPr lang="es-ES" dirty="0">
              <a:latin typeface="Arial" charset="0"/>
            </a:endParaRPr>
          </a:p>
          <a:p>
            <a:r>
              <a:rPr lang="es-ES" dirty="0">
                <a:latin typeface="Arial" charset="0"/>
              </a:rPr>
              <a:t>Para humanizar la asistencia integrando los valores de todas las partes</a:t>
            </a:r>
            <a:endParaRPr lang="es-ES" sz="2800" dirty="0"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5536" y="332656"/>
            <a:ext cx="576064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Epílogo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46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6707088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ESTAMOS A VUESTRA DISPOSICIÓN</a:t>
            </a:r>
            <a:endParaRPr lang="es-ES" sz="28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6" name="Imagen 5" descr="IMG_025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1310152"/>
            <a:ext cx="4176464" cy="5248925"/>
          </a:xfrm>
          <a:prstGeom prst="rect">
            <a:avLst/>
          </a:prstGeom>
        </p:spPr>
      </p:pic>
      <p:sp>
        <p:nvSpPr>
          <p:cNvPr id="7" name="Rombo 6"/>
          <p:cNvSpPr/>
          <p:nvPr/>
        </p:nvSpPr>
        <p:spPr>
          <a:xfrm>
            <a:off x="4427984" y="5517232"/>
            <a:ext cx="1368152" cy="504056"/>
          </a:xfrm>
          <a:prstGeom prst="diamond">
            <a:avLst/>
          </a:prstGeom>
          <a:solidFill>
            <a:srgbClr val="F2BE1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s-ES" sz="5600" b="1" dirty="0" smtClean="0">
                <a:solidFill>
                  <a:schemeClr val="accent3">
                    <a:lumMod val="50000"/>
                  </a:schemeClr>
                </a:solidFill>
                <a:latin typeface="Comic Sans MS"/>
              </a:rPr>
              <a:t>CEAS</a:t>
            </a:r>
            <a:endParaRPr lang="es-ES" b="1" dirty="0">
              <a:solidFill>
                <a:schemeClr val="accent3">
                  <a:lumMod val="50000"/>
                </a:schemeClr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2853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975974" y="6613321"/>
            <a:ext cx="206695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Título de la presentación</a:t>
            </a:r>
            <a:endParaRPr lang="es-ES" sz="105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4" y="6613321"/>
            <a:ext cx="35283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Arial" pitchFamily="34" charset="0"/>
              </a:rPr>
              <a:t>Dirección XXX. Hospital Universitario de Fuenlabrada</a:t>
            </a:r>
            <a:endParaRPr lang="es-ES" sz="1050" dirty="0">
              <a:solidFill>
                <a:schemeClr val="bg1">
                  <a:lumMod val="6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04196" y="2198474"/>
            <a:ext cx="4328044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GRACIAS</a:t>
            </a:r>
            <a:endParaRPr lang="es-E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B463-094D-5442-B6CE-25288A51B8E6}" type="datetime1">
              <a:rPr lang="es-ES" smtClean="0"/>
              <a:pPr/>
              <a:t>10/12/14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3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60</Words>
  <Application>Microsoft Macintosh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ESTAMOS A VUESTRA DISPOSICIÓN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68</cp:revision>
  <dcterms:created xsi:type="dcterms:W3CDTF">2013-06-17T06:28:00Z</dcterms:created>
  <dcterms:modified xsi:type="dcterms:W3CDTF">2014-12-10T22:40:00Z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