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1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0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44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5088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67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91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64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27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5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48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0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4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9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1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2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0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475FC2-46E0-4748-B6CA-A49CDCC65B49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B1582-7E0F-4252-88AE-8FFB6D970B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637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95867" y="2542504"/>
            <a:ext cx="8825658" cy="3329581"/>
          </a:xfrm>
        </p:spPr>
        <p:txBody>
          <a:bodyPr/>
          <a:lstStyle/>
          <a:p>
            <a:pPr algn="ctr"/>
            <a:r>
              <a:rPr lang="es-CO" sz="2800" dirty="0"/>
              <a:t>Generar una conciencia de cuidado y conservación al medio ambiente dando un correcto uso a los residuos inorgánicos generados en las instalaciones de la Universidad Católica de Colombia, los cuales serán reutilizados y aportaran un beneficio a la comunidad educativa en general</a:t>
            </a:r>
            <a:endParaRPr lang="en-US" sz="2800" dirty="0"/>
          </a:p>
        </p:txBody>
      </p:sp>
      <p:sp>
        <p:nvSpPr>
          <p:cNvPr id="4" name="Rectángulo 3"/>
          <p:cNvSpPr/>
          <p:nvPr/>
        </p:nvSpPr>
        <p:spPr>
          <a:xfrm>
            <a:off x="4145547" y="1087019"/>
            <a:ext cx="3411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OBJETIVO</a:t>
            </a:r>
            <a:endParaRPr lang="es-E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587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68</TotalTime>
  <Words>44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Generar una conciencia de cuidado y conservación al medio ambiente dando un correcto uso a los residuos inorgánicos generados en las instalaciones de la Universidad Católica de Colombia, los cuales serán reutilizados y aportaran un beneficio a la comunidad educativa en general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Generar una conciencia de cuidado y conservación al medio ambiente dando un correcto uso a los residuos inorgánicos generados en las instalaciones de la Universidad Católica de Colombia, los cuales serán reutilizados y aportaran un beneficio a la comunidad educativa en general</dc:title>
  <dc:creator>maria consuelo enciso</dc:creator>
  <cp:lastModifiedBy>maria consuelo enciso</cp:lastModifiedBy>
  <cp:revision>2</cp:revision>
  <dcterms:created xsi:type="dcterms:W3CDTF">2015-03-11T18:05:00Z</dcterms:created>
  <dcterms:modified xsi:type="dcterms:W3CDTF">2015-03-11T19:13:05Z</dcterms:modified>
</cp:coreProperties>
</file>