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74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7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48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16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502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942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77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962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01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333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05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6C66-B3B5-4DA3-B00E-F46396DC3E44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37FC9-F37A-46E0-A431-5D5AF48423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94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0"/>
            <a:ext cx="10868634" cy="6858000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LA REVOLUCIÓN INDUSTRIAL EN INGLATERRA (SIGLO XVII).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767328" cy="4526010"/>
          </a:xfrm>
        </p:spPr>
      </p:pic>
    </p:spTree>
    <p:extLst>
      <p:ext uri="{BB962C8B-B14F-4D97-AF65-F5344CB8AC3E}">
        <p14:creationId xmlns:p14="http://schemas.microsoft.com/office/powerpoint/2010/main" val="26696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57494"/>
            <a:ext cx="10959752" cy="6915494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OBREROS O PROLETARIADO.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74" y="400480"/>
            <a:ext cx="6775102" cy="4465104"/>
          </a:xfrm>
        </p:spPr>
      </p:pic>
    </p:spTree>
    <p:extLst>
      <p:ext uri="{BB962C8B-B14F-4D97-AF65-F5344CB8AC3E}">
        <p14:creationId xmlns:p14="http://schemas.microsoft.com/office/powerpoint/2010/main" val="79839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99392"/>
            <a:ext cx="11190432" cy="70610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MUJERES EN LA INDUSTRIA TEXTIL.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618386" cy="4732146"/>
          </a:xfrm>
        </p:spPr>
      </p:pic>
    </p:spTree>
    <p:extLst>
      <p:ext uri="{BB962C8B-B14F-4D97-AF65-F5344CB8AC3E}">
        <p14:creationId xmlns:p14="http://schemas.microsoft.com/office/powerpoint/2010/main" val="1498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48321"/>
            <a:ext cx="10945216" cy="690632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LOS NIÑOS EN LAS INDUSTRIAS.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038600" cy="3616898"/>
          </a:xfr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2" y="1173890"/>
            <a:ext cx="4788052" cy="35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-522076"/>
            <a:ext cx="11967664" cy="755147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FABRICA AUTOMOVILES «FORD».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6152084" cy="4852452"/>
          </a:xfrm>
        </p:spPr>
      </p:pic>
    </p:spTree>
    <p:extLst>
      <p:ext uri="{BB962C8B-B14F-4D97-AF65-F5344CB8AC3E}">
        <p14:creationId xmlns:p14="http://schemas.microsoft.com/office/powerpoint/2010/main" val="25137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-99392"/>
            <a:ext cx="12543928" cy="7915092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UNA DE LAS TANTAS INDUSTRIAS DE LA EPOCA.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06" y="538046"/>
            <a:ext cx="6186338" cy="4402370"/>
          </a:xfrm>
        </p:spPr>
      </p:pic>
    </p:spTree>
    <p:extLst>
      <p:ext uri="{BB962C8B-B14F-4D97-AF65-F5344CB8AC3E}">
        <p14:creationId xmlns:p14="http://schemas.microsoft.com/office/powerpoint/2010/main" val="38040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LA REVOLUCIÓN INDUSTRIAL EN INGLATERRA (SIGLO XVII).</vt:lpstr>
      <vt:lpstr>OBREROS O PROLETARIADO.</vt:lpstr>
      <vt:lpstr>MUJERES EN LA INDUSTRIA TEXTIL.</vt:lpstr>
      <vt:lpstr>LOS NIÑOS EN LAS INDUSTRIAS.</vt:lpstr>
      <vt:lpstr>FABRICA AUTOMOVILES «FORD».</vt:lpstr>
      <vt:lpstr>UNA DE LAS TANTAS INDUSTRIAS DE LA EPOCA.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REVOLUCIÓN INDUSTRIAL EN INGLATERRA (SIGLO XVII)</dc:title>
  <dc:creator>Erick</dc:creator>
  <cp:lastModifiedBy>Erick</cp:lastModifiedBy>
  <cp:revision>3</cp:revision>
  <dcterms:created xsi:type="dcterms:W3CDTF">2015-03-12T20:40:14Z</dcterms:created>
  <dcterms:modified xsi:type="dcterms:W3CDTF">2015-03-12T20:59:25Z</dcterms:modified>
</cp:coreProperties>
</file>