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0" r:id="rId4"/>
    <p:sldId id="263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9416" autoAdjust="0"/>
  </p:normalViewPr>
  <p:slideViewPr>
    <p:cSldViewPr snapToGrid="0">
      <p:cViewPr varScale="1">
        <p:scale>
          <a:sx n="82" d="100"/>
          <a:sy n="82" d="100"/>
        </p:scale>
        <p:origin x="27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01D29AD-62F7-4675-B42E-F36C9283D311}" type="datetimeFigureOut">
              <a:rPr lang="es-CO" smtClean="0"/>
              <a:t>25/04/2015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9B8A17C-200A-444B-B564-2A215413AB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0013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29AD-62F7-4675-B42E-F36C9283D311}" type="datetimeFigureOut">
              <a:rPr lang="es-CO" smtClean="0"/>
              <a:t>25/04/2015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A17C-200A-444B-B564-2A215413AB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2649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01D29AD-62F7-4675-B42E-F36C9283D311}" type="datetimeFigureOut">
              <a:rPr lang="es-CO" smtClean="0"/>
              <a:t>25/04/2015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B8A17C-200A-444B-B564-2A215413AB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3297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01D29AD-62F7-4675-B42E-F36C9283D311}" type="datetimeFigureOut">
              <a:rPr lang="es-CO" smtClean="0"/>
              <a:t>25/04/2015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B8A17C-200A-444B-B564-2A215413ABE7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7257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01D29AD-62F7-4675-B42E-F36C9283D311}" type="datetimeFigureOut">
              <a:rPr lang="es-CO" smtClean="0"/>
              <a:t>25/04/2015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B8A17C-200A-444B-B564-2A215413AB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0103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29AD-62F7-4675-B42E-F36C9283D311}" type="datetimeFigureOut">
              <a:rPr lang="es-CO" smtClean="0"/>
              <a:t>25/04/2015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A17C-200A-444B-B564-2A215413AB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710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29AD-62F7-4675-B42E-F36C9283D311}" type="datetimeFigureOut">
              <a:rPr lang="es-CO" smtClean="0"/>
              <a:t>25/04/2015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A17C-200A-444B-B564-2A215413AB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203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29AD-62F7-4675-B42E-F36C9283D311}" type="datetimeFigureOut">
              <a:rPr lang="es-CO" smtClean="0"/>
              <a:t>25/04/2015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A17C-200A-444B-B564-2A215413AB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0074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01D29AD-62F7-4675-B42E-F36C9283D311}" type="datetimeFigureOut">
              <a:rPr lang="es-CO" smtClean="0"/>
              <a:t>25/04/2015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B8A17C-200A-444B-B564-2A215413AB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437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29AD-62F7-4675-B42E-F36C9283D311}" type="datetimeFigureOut">
              <a:rPr lang="es-CO" smtClean="0"/>
              <a:t>25/04/2015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A17C-200A-444B-B564-2A215413AB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3336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01D29AD-62F7-4675-B42E-F36C9283D311}" type="datetimeFigureOut">
              <a:rPr lang="es-CO" smtClean="0"/>
              <a:t>25/04/2015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B8A17C-200A-444B-B564-2A215413AB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295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29AD-62F7-4675-B42E-F36C9283D311}" type="datetimeFigureOut">
              <a:rPr lang="es-CO" smtClean="0"/>
              <a:t>25/04/2015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A17C-200A-444B-B564-2A215413AB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8279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29AD-62F7-4675-B42E-F36C9283D311}" type="datetimeFigureOut">
              <a:rPr lang="es-CO" smtClean="0"/>
              <a:t>25/04/2015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A17C-200A-444B-B564-2A215413AB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5210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29AD-62F7-4675-B42E-F36C9283D311}" type="datetimeFigureOut">
              <a:rPr lang="es-CO" smtClean="0"/>
              <a:t>25/04/2015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A17C-200A-444B-B564-2A215413AB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014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29AD-62F7-4675-B42E-F36C9283D311}" type="datetimeFigureOut">
              <a:rPr lang="es-CO" smtClean="0"/>
              <a:t>25/04/2015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A17C-200A-444B-B564-2A215413AB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638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29AD-62F7-4675-B42E-F36C9283D311}" type="datetimeFigureOut">
              <a:rPr lang="es-CO" smtClean="0"/>
              <a:t>25/04/2015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A17C-200A-444B-B564-2A215413AB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3217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29AD-62F7-4675-B42E-F36C9283D311}" type="datetimeFigureOut">
              <a:rPr lang="es-CO" smtClean="0"/>
              <a:t>25/04/2015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A17C-200A-444B-B564-2A215413AB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8936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D29AD-62F7-4675-B42E-F36C9283D311}" type="datetimeFigureOut">
              <a:rPr lang="es-CO" smtClean="0"/>
              <a:t>25/04/2015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8A17C-200A-444B-B564-2A215413AB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27582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ogle.com/maps/place/universidad+catolica+de+colombia/@4.6348881,-74.0665822,16z/data=!4m2!3m1!1s0x0:0xe20abedb483696a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odipapel.com.co/recestudiando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paginasamarillas.com.co/empresa/codipapel+ltda+cdot-bogota-15671480?ad=27372143#branchSec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U católica Reciclaje para todos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O" sz="2400" dirty="0" smtClean="0"/>
              <a:t>Localización 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890893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Ubicación u Católica de Colombia </a:t>
            </a:r>
            <a:endParaRPr lang="es-CO" dirty="0"/>
          </a:p>
        </p:txBody>
      </p:sp>
      <p:pic>
        <p:nvPicPr>
          <p:cNvPr id="5" name="Imagen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9153" t="28091" r="10508" b="13035"/>
          <a:stretch/>
        </p:blipFill>
        <p:spPr>
          <a:xfrm>
            <a:off x="1193369" y="2255474"/>
            <a:ext cx="9794929" cy="4486290"/>
          </a:xfrm>
          <a:prstGeom prst="rect">
            <a:avLst/>
          </a:prstGeom>
        </p:spPr>
      </p:pic>
      <p:sp>
        <p:nvSpPr>
          <p:cNvPr id="6" name="Llamada ovalada 5"/>
          <p:cNvSpPr/>
          <p:nvPr/>
        </p:nvSpPr>
        <p:spPr>
          <a:xfrm>
            <a:off x="6958740" y="3130658"/>
            <a:ext cx="1394847" cy="612648"/>
          </a:xfrm>
          <a:prstGeom prst="wedgeEllipseCallout">
            <a:avLst>
              <a:gd name="adj1" fmla="val -59816"/>
              <a:gd name="adj2" fmla="val 16874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6" name="Picture 2" descr="http://www.mineducacion.gov.co/cvn/1665/propertyvalues-43892_bann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439" y="3171456"/>
            <a:ext cx="465195" cy="5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336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8791" y="2055075"/>
            <a:ext cx="10820400" cy="741200"/>
          </a:xfrm>
        </p:spPr>
        <p:txBody>
          <a:bodyPr/>
          <a:lstStyle/>
          <a:p>
            <a:pPr marL="0" indent="0">
              <a:buNone/>
            </a:pPr>
            <a:r>
              <a:rPr lang="es-CO" dirty="0"/>
              <a:t>E</a:t>
            </a:r>
            <a:r>
              <a:rPr lang="es-CO" dirty="0" smtClean="0"/>
              <a:t>mpresa </a:t>
            </a:r>
            <a:r>
              <a:rPr lang="es-CO" dirty="0"/>
              <a:t>comprometida con el medio ambiente, brindando apoyo estimulo y bienestar a todos los deciden participar en la noble actividad del reciclaje.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" name="Imagen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1864" t="12083" r="50170" b="75307"/>
          <a:stretch/>
        </p:blipFill>
        <p:spPr>
          <a:xfrm>
            <a:off x="2774195" y="3633183"/>
            <a:ext cx="6049341" cy="170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Información </a:t>
            </a:r>
            <a:r>
              <a:rPr lang="es-CO" dirty="0" err="1" smtClean="0"/>
              <a:t>Codipapel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s-CO" b="1" dirty="0"/>
              <a:t>Horario de Atención</a:t>
            </a:r>
            <a:br>
              <a:rPr lang="es-CO" b="1" dirty="0"/>
            </a:br>
            <a:r>
              <a:rPr lang="es-CO" b="1" dirty="0"/>
              <a:t>7:00 am - 5:00 pm</a:t>
            </a:r>
            <a:br>
              <a:rPr lang="es-CO" b="1" dirty="0"/>
            </a:br>
            <a:r>
              <a:rPr lang="es-CO" b="1" dirty="0"/>
              <a:t>Teléfonos </a:t>
            </a:r>
            <a:br>
              <a:rPr lang="es-CO" b="1" dirty="0"/>
            </a:br>
            <a:r>
              <a:rPr lang="es-CO" b="1" dirty="0"/>
              <a:t>247 9731 - 247 6622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3010" t="14557" r="68617" b="74450"/>
          <a:stretch/>
        </p:blipFill>
        <p:spPr>
          <a:xfrm>
            <a:off x="3130659" y="2634712"/>
            <a:ext cx="3449064" cy="283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38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Ubicación Planta de reciclaje codipapel</a:t>
            </a:r>
            <a:endParaRPr lang="es-CO" dirty="0"/>
          </a:p>
        </p:txBody>
      </p:sp>
      <p:pic>
        <p:nvPicPr>
          <p:cNvPr id="6" name="Imagen 5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8136" t="22898" r="13687" b="13686"/>
          <a:stretch/>
        </p:blipFill>
        <p:spPr>
          <a:xfrm>
            <a:off x="1813301" y="2219487"/>
            <a:ext cx="8522650" cy="4320798"/>
          </a:xfrm>
          <a:prstGeom prst="rect">
            <a:avLst/>
          </a:prstGeom>
        </p:spPr>
      </p:pic>
      <p:sp>
        <p:nvSpPr>
          <p:cNvPr id="7" name="Llamada ovalada 6"/>
          <p:cNvSpPr/>
          <p:nvPr/>
        </p:nvSpPr>
        <p:spPr>
          <a:xfrm>
            <a:off x="6540286" y="2898184"/>
            <a:ext cx="1394847" cy="612648"/>
          </a:xfrm>
          <a:prstGeom prst="wedgeEllipseCallout">
            <a:avLst>
              <a:gd name="adj1" fmla="val -59816"/>
              <a:gd name="adj2" fmla="val 16874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23010" t="14557" r="68617" b="74450"/>
          <a:stretch/>
        </p:blipFill>
        <p:spPr>
          <a:xfrm>
            <a:off x="6888306" y="2898184"/>
            <a:ext cx="698805" cy="57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45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Reciclando y estudiando</a:t>
            </a:r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1441939" y="2191941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b="1" dirty="0">
                <a:solidFill>
                  <a:srgbClr val="FFFF00"/>
                </a:solidFill>
                <a:latin typeface="Verdana" panose="020B0604030504040204" pitchFamily="34" charset="0"/>
              </a:rPr>
              <a:t>Pautas para una institución educativa amigable con el ambiente: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O" dirty="0" smtClean="0">
                <a:latin typeface="Verdana" panose="020B0604030504040204" pitchFamily="34" charset="0"/>
              </a:rPr>
              <a:t> Compara </a:t>
            </a:r>
            <a:r>
              <a:rPr lang="es-CO" dirty="0">
                <a:latin typeface="Verdana" panose="020B0604030504040204" pitchFamily="34" charset="0"/>
              </a:rPr>
              <a:t>productos con envases que se puedan reutilizar o reciclar.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O" dirty="0" smtClean="0">
                <a:latin typeface="Verdana" panose="020B0604030504040204" pitchFamily="34" charset="0"/>
              </a:rPr>
              <a:t> Compara </a:t>
            </a:r>
            <a:r>
              <a:rPr lang="es-CO" dirty="0">
                <a:latin typeface="Verdana" panose="020B0604030504040204" pitchFamily="34" charset="0"/>
              </a:rPr>
              <a:t>lo suficiente (consumo responsable</a:t>
            </a:r>
            <a:r>
              <a:rPr lang="es-CO" dirty="0" smtClean="0">
                <a:latin typeface="Verdana" panose="020B0604030504040204" pitchFamily="34" charset="0"/>
              </a:rPr>
              <a:t>).</a:t>
            </a:r>
            <a:endParaRPr lang="es-CO" dirty="0">
              <a:latin typeface="Verdan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CO" dirty="0" smtClean="0">
                <a:latin typeface="Verdana" panose="020B0604030504040204" pitchFamily="34" charset="0"/>
              </a:rPr>
              <a:t> Apagar </a:t>
            </a:r>
            <a:r>
              <a:rPr lang="es-CO" dirty="0">
                <a:latin typeface="Verdana" panose="020B0604030504040204" pitchFamily="34" charset="0"/>
              </a:rPr>
              <a:t>luces y electrodomésticos cuando no estén en uso.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O" dirty="0" smtClean="0">
                <a:latin typeface="Verdana" panose="020B0604030504040204" pitchFamily="34" charset="0"/>
              </a:rPr>
              <a:t> Utilizar </a:t>
            </a:r>
            <a:r>
              <a:rPr lang="es-CO" dirty="0">
                <a:latin typeface="Verdana" panose="020B0604030504040204" pitchFamily="34" charset="0"/>
              </a:rPr>
              <a:t>bombillo ahorradores de luz.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O" dirty="0" smtClean="0">
                <a:latin typeface="Verdana" panose="020B0604030504040204" pitchFamily="34" charset="0"/>
              </a:rPr>
              <a:t> Utilizar </a:t>
            </a:r>
            <a:r>
              <a:rPr lang="es-CO" dirty="0">
                <a:latin typeface="Verdana" panose="020B0604030504040204" pitchFamily="34" charset="0"/>
              </a:rPr>
              <a:t>ahorradores de agua en lo lavamanos.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O" dirty="0" smtClean="0">
                <a:latin typeface="Verdana" panose="020B0604030504040204" pitchFamily="34" charset="0"/>
              </a:rPr>
              <a:t> Dictar </a:t>
            </a:r>
            <a:r>
              <a:rPr lang="es-CO" dirty="0">
                <a:latin typeface="Verdana" panose="020B0604030504040204" pitchFamily="34" charset="0"/>
              </a:rPr>
              <a:t>cátedras relacionadas con el ambiente y como preservarlo.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O" dirty="0" smtClean="0">
                <a:latin typeface="Verdana" panose="020B0604030504040204" pitchFamily="34" charset="0"/>
              </a:rPr>
              <a:t> Crear </a:t>
            </a:r>
            <a:r>
              <a:rPr lang="es-CO" dirty="0">
                <a:latin typeface="Verdana" panose="020B0604030504040204" pitchFamily="34" charset="0"/>
              </a:rPr>
              <a:t>un grupo que lidere las campañas relacionadas con temas ambientales</a:t>
            </a:r>
            <a:r>
              <a:rPr lang="es-CO" dirty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endParaRPr lang="es-CO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45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Recorrido u católica de Colombia 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644" y="2057401"/>
            <a:ext cx="6954220" cy="4534533"/>
          </a:xfrm>
          <a:prstGeom prst="rect">
            <a:avLst/>
          </a:prstGeom>
        </p:spPr>
      </p:pic>
      <p:sp>
        <p:nvSpPr>
          <p:cNvPr id="7" name="Estrella de 5 puntas 6"/>
          <p:cNvSpPr/>
          <p:nvPr/>
        </p:nvSpPr>
        <p:spPr>
          <a:xfrm>
            <a:off x="7315200" y="3250783"/>
            <a:ext cx="246185" cy="199292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AutoShape 6" descr="Resultado de imagen para simbolo recicla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29415" t="42140" r="57427" b="38389"/>
          <a:stretch/>
        </p:blipFill>
        <p:spPr>
          <a:xfrm>
            <a:off x="4350218" y="5134708"/>
            <a:ext cx="266175" cy="246185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263378482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84</TotalTime>
  <Words>134</Words>
  <Application>Microsoft Office PowerPoint</Application>
  <PresentationFormat>Panorámica</PresentationFormat>
  <Paragraphs>17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Verdana</vt:lpstr>
      <vt:lpstr>Estela de condensación</vt:lpstr>
      <vt:lpstr>U católica Reciclaje para todos</vt:lpstr>
      <vt:lpstr>Ubicación u Católica de Colombia </vt:lpstr>
      <vt:lpstr>Presentación de PowerPoint</vt:lpstr>
      <vt:lpstr>Información Codipapel</vt:lpstr>
      <vt:lpstr>Ubicación Planta de reciclaje codipapel</vt:lpstr>
      <vt:lpstr>Reciclando y estudiando</vt:lpstr>
      <vt:lpstr>Recorrido u católica de Colombia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católica Reciclaje para todos</dc:title>
  <dc:creator>Juan Manuel</dc:creator>
  <cp:lastModifiedBy>sala1</cp:lastModifiedBy>
  <cp:revision>8</cp:revision>
  <dcterms:created xsi:type="dcterms:W3CDTF">2015-04-25T10:13:55Z</dcterms:created>
  <dcterms:modified xsi:type="dcterms:W3CDTF">2015-04-25T16:16:35Z</dcterms:modified>
</cp:coreProperties>
</file>