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8"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6" autoAdjust="0"/>
    <p:restoredTop sz="94660"/>
  </p:normalViewPr>
  <p:slideViewPr>
    <p:cSldViewPr>
      <p:cViewPr>
        <p:scale>
          <a:sx n="75" d="100"/>
          <a:sy n="75" d="100"/>
        </p:scale>
        <p:origin x="-354"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58CC3D36-AB99-4191-8DFA-C1B25E05F455}" type="datetimeFigureOut">
              <a:rPr lang="es-MX" smtClean="0"/>
              <a:t>14/05/2015</a:t>
            </a:fld>
            <a:endParaRPr lang="es-MX" dirty="0"/>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dirty="0"/>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D10631B-0CB7-4159-9D4E-F51BFAEFD7ED}"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CC3D36-AB99-4191-8DFA-C1B25E05F455}" type="datetimeFigureOut">
              <a:rPr lang="es-MX" smtClean="0"/>
              <a:t>14/05/2015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D10631B-0CB7-4159-9D4E-F51BFAEFD7ED}"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8CC3D36-AB99-4191-8DFA-C1B25E05F455}" type="datetimeFigureOut">
              <a:rPr lang="es-MX" smtClean="0"/>
              <a:t>14/05/2015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D10631B-0CB7-4159-9D4E-F51BFAEFD7ED}"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58CC3D36-AB99-4191-8DFA-C1B25E05F455}" type="datetimeFigureOut">
              <a:rPr lang="es-MX" smtClean="0"/>
              <a:t>14/05/2015</a:t>
            </a:fld>
            <a:endParaRPr lang="es-MX" dirty="0"/>
          </a:p>
        </p:txBody>
      </p:sp>
      <p:sp>
        <p:nvSpPr>
          <p:cNvPr id="5" name="4 Marcador de pie de página"/>
          <p:cNvSpPr>
            <a:spLocks noGrp="1"/>
          </p:cNvSpPr>
          <p:nvPr>
            <p:ph type="ftr" sz="quarter" idx="11"/>
          </p:nvPr>
        </p:nvSpPr>
        <p:spPr>
          <a:xfrm>
            <a:off x="457200" y="6480969"/>
            <a:ext cx="4260056" cy="300831"/>
          </a:xfrm>
        </p:spPr>
        <p:txBody>
          <a:bodyPr/>
          <a:lstStyle/>
          <a:p>
            <a:endParaRPr lang="es-MX" dirty="0"/>
          </a:p>
        </p:txBody>
      </p:sp>
      <p:sp>
        <p:nvSpPr>
          <p:cNvPr id="6" name="5 Marcador de número de diapositiva"/>
          <p:cNvSpPr>
            <a:spLocks noGrp="1"/>
          </p:cNvSpPr>
          <p:nvPr>
            <p:ph type="sldNum" sz="quarter" idx="12"/>
          </p:nvPr>
        </p:nvSpPr>
        <p:spPr/>
        <p:txBody>
          <a:bodyPr/>
          <a:lstStyle/>
          <a:p>
            <a:fld id="{CD10631B-0CB7-4159-9D4E-F51BFAEFD7ED}"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58CC3D36-AB99-4191-8DFA-C1B25E05F455}" type="datetimeFigureOut">
              <a:rPr lang="es-MX" smtClean="0"/>
              <a:t>14/05/2015</a:t>
            </a:fld>
            <a:endParaRPr lang="es-MX" dirty="0"/>
          </a:p>
        </p:txBody>
      </p:sp>
      <p:sp>
        <p:nvSpPr>
          <p:cNvPr id="5" name="4 Marcador de pie de página"/>
          <p:cNvSpPr>
            <a:spLocks noGrp="1"/>
          </p:cNvSpPr>
          <p:nvPr>
            <p:ph type="ftr" sz="quarter" idx="11"/>
          </p:nvPr>
        </p:nvSpPr>
        <p:spPr>
          <a:xfrm>
            <a:off x="2619376" y="6480969"/>
            <a:ext cx="4260056" cy="300831"/>
          </a:xfrm>
        </p:spPr>
        <p:txBody>
          <a:bodyPr/>
          <a:lstStyle/>
          <a:p>
            <a:endParaRPr lang="es-MX" dirty="0"/>
          </a:p>
        </p:txBody>
      </p:sp>
      <p:sp>
        <p:nvSpPr>
          <p:cNvPr id="6" name="5 Marcador de número de diapositiva"/>
          <p:cNvSpPr>
            <a:spLocks noGrp="1"/>
          </p:cNvSpPr>
          <p:nvPr>
            <p:ph type="sldNum" sz="quarter" idx="12"/>
          </p:nvPr>
        </p:nvSpPr>
        <p:spPr>
          <a:xfrm>
            <a:off x="8451056" y="809624"/>
            <a:ext cx="502920" cy="300831"/>
          </a:xfrm>
        </p:spPr>
        <p:txBody>
          <a:bodyPr/>
          <a:lstStyle/>
          <a:p>
            <a:fld id="{CD10631B-0CB7-4159-9D4E-F51BFAEFD7ED}" type="slidenum">
              <a:rPr lang="es-MX" smtClean="0"/>
              <a:t>‹Nº›</a:t>
            </a:fld>
            <a:endParaRPr lang="es-MX" dirty="0"/>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58CC3D36-AB99-4191-8DFA-C1B25E05F455}" type="datetimeFigureOut">
              <a:rPr lang="es-MX" smtClean="0"/>
              <a:t>14/05/2015</a:t>
            </a:fld>
            <a:endParaRPr lang="es-MX" dirty="0"/>
          </a:p>
        </p:txBody>
      </p:sp>
      <p:sp>
        <p:nvSpPr>
          <p:cNvPr id="6" name="5 Marcador de pie de página"/>
          <p:cNvSpPr>
            <a:spLocks noGrp="1"/>
          </p:cNvSpPr>
          <p:nvPr>
            <p:ph type="ftr" sz="quarter" idx="11"/>
          </p:nvPr>
        </p:nvSpPr>
        <p:spPr>
          <a:xfrm>
            <a:off x="457200" y="6480969"/>
            <a:ext cx="4260056" cy="301752"/>
          </a:xfrm>
        </p:spPr>
        <p:txBody>
          <a:bodyPr/>
          <a:lstStyle/>
          <a:p>
            <a:endParaRPr lang="es-MX" dirty="0"/>
          </a:p>
        </p:txBody>
      </p:sp>
      <p:sp>
        <p:nvSpPr>
          <p:cNvPr id="7" name="6 Marcador de número de diapositiva"/>
          <p:cNvSpPr>
            <a:spLocks noGrp="1"/>
          </p:cNvSpPr>
          <p:nvPr>
            <p:ph type="sldNum" sz="quarter" idx="12"/>
          </p:nvPr>
        </p:nvSpPr>
        <p:spPr>
          <a:xfrm>
            <a:off x="7589520" y="6480969"/>
            <a:ext cx="502920" cy="301752"/>
          </a:xfrm>
        </p:spPr>
        <p:txBody>
          <a:bodyPr/>
          <a:lstStyle/>
          <a:p>
            <a:fld id="{CD10631B-0CB7-4159-9D4E-F51BFAEFD7ED}"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58CC3D36-AB99-4191-8DFA-C1B25E05F455}" type="datetimeFigureOut">
              <a:rPr lang="es-MX" smtClean="0"/>
              <a:t>14/05/2015</a:t>
            </a:fld>
            <a:endParaRPr lang="es-MX" dirty="0"/>
          </a:p>
        </p:txBody>
      </p:sp>
      <p:sp>
        <p:nvSpPr>
          <p:cNvPr id="8" name="7 Marcador de pie de página"/>
          <p:cNvSpPr>
            <a:spLocks noGrp="1"/>
          </p:cNvSpPr>
          <p:nvPr>
            <p:ph type="ftr" sz="quarter" idx="11"/>
          </p:nvPr>
        </p:nvSpPr>
        <p:spPr>
          <a:xfrm>
            <a:off x="457200" y="6480969"/>
            <a:ext cx="4261104" cy="301752"/>
          </a:xfrm>
        </p:spPr>
        <p:txBody>
          <a:bodyPr/>
          <a:lstStyle/>
          <a:p>
            <a:endParaRPr lang="es-MX" dirty="0"/>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CD10631B-0CB7-4159-9D4E-F51BFAEFD7ED}" type="slidenum">
              <a:rPr lang="es-MX" smtClean="0"/>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8CC3D36-AB99-4191-8DFA-C1B25E05F455}" type="datetimeFigureOut">
              <a:rPr lang="es-MX" smtClean="0"/>
              <a:t>14/05/2015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CD10631B-0CB7-4159-9D4E-F51BFAEFD7ED}"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58CC3D36-AB99-4191-8DFA-C1B25E05F455}" type="datetimeFigureOut">
              <a:rPr lang="es-MX" smtClean="0"/>
              <a:t>14/05/2015</a:t>
            </a:fld>
            <a:endParaRPr lang="es-MX" dirty="0"/>
          </a:p>
        </p:txBody>
      </p:sp>
      <p:sp>
        <p:nvSpPr>
          <p:cNvPr id="3" name="2 Marcador de pie de página"/>
          <p:cNvSpPr>
            <a:spLocks noGrp="1"/>
          </p:cNvSpPr>
          <p:nvPr>
            <p:ph type="ftr" sz="quarter" idx="11"/>
          </p:nvPr>
        </p:nvSpPr>
        <p:spPr>
          <a:xfrm>
            <a:off x="457200" y="6481890"/>
            <a:ext cx="4260056" cy="300831"/>
          </a:xfrm>
        </p:spPr>
        <p:txBody>
          <a:bodyPr/>
          <a:lstStyle/>
          <a:p>
            <a:endParaRPr lang="es-MX" dirty="0"/>
          </a:p>
        </p:txBody>
      </p:sp>
      <p:sp>
        <p:nvSpPr>
          <p:cNvPr id="4" name="3 Marcador de número de diapositiva"/>
          <p:cNvSpPr>
            <a:spLocks noGrp="1"/>
          </p:cNvSpPr>
          <p:nvPr>
            <p:ph type="sldNum" sz="quarter" idx="12"/>
          </p:nvPr>
        </p:nvSpPr>
        <p:spPr>
          <a:xfrm>
            <a:off x="7589520" y="6480969"/>
            <a:ext cx="502920" cy="301752"/>
          </a:xfrm>
        </p:spPr>
        <p:txBody>
          <a:bodyPr/>
          <a:lstStyle/>
          <a:p>
            <a:fld id="{CD10631B-0CB7-4159-9D4E-F51BFAEFD7ED}"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58CC3D36-AB99-4191-8DFA-C1B25E05F455}" type="datetimeFigureOut">
              <a:rPr lang="es-MX" smtClean="0"/>
              <a:t>14/05/2015</a:t>
            </a:fld>
            <a:endParaRPr lang="es-MX" dirty="0"/>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dirty="0"/>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CD10631B-0CB7-4159-9D4E-F51BFAEFD7ED}" type="slidenum">
              <a:rPr lang="es-MX" smtClean="0"/>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58CC3D36-AB99-4191-8DFA-C1B25E05F455}" type="datetimeFigureOut">
              <a:rPr lang="es-MX" smtClean="0"/>
              <a:t>14/05/2015</a:t>
            </a:fld>
            <a:endParaRPr lang="es-MX" dirty="0"/>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dirty="0"/>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CD10631B-0CB7-4159-9D4E-F51BFAEFD7ED}" type="slidenum">
              <a:rPr lang="es-MX" smtClean="0"/>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8CC3D36-AB99-4191-8DFA-C1B25E05F455}" type="datetimeFigureOut">
              <a:rPr lang="es-MX" smtClean="0"/>
              <a:t>14/05/2015</a:t>
            </a:fld>
            <a:endParaRPr lang="es-MX" dirty="0"/>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dirty="0"/>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D10631B-0CB7-4159-9D4E-F51BFAEFD7ED}" type="slidenum">
              <a:rPr lang="es-MX" smtClean="0"/>
              <a:t>‹Nº›</a:t>
            </a:fld>
            <a:endParaRPr lang="es-MX"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5900"/>
            <a:ext cx="9144000" cy="6858000"/>
          </a:xfrm>
        </p:spPr>
        <p:txBody>
          <a:bodyPr>
            <a:normAutofit fontScale="90000"/>
          </a:bodyPr>
          <a:lstStyle/>
          <a:p>
            <a:pPr algn="l"/>
            <a:r>
              <a:rPr lang="es-MX" dirty="0" smtClean="0">
                <a:latin typeface="French Script MT" panose="03020402040607040605" pitchFamily="66" charset="0"/>
              </a:rPr>
              <a:t>Tema: </a:t>
            </a:r>
            <a:r>
              <a:rPr lang="es-MX" dirty="0" smtClean="0">
                <a:latin typeface="French Script MT" panose="03020402040607040605" pitchFamily="66" charset="0"/>
              </a:rPr>
              <a:t>La </a:t>
            </a:r>
            <a:r>
              <a:rPr lang="es-MX" dirty="0">
                <a:latin typeface="French Script MT" panose="03020402040607040605" pitchFamily="66" charset="0"/>
              </a:rPr>
              <a:t>R</a:t>
            </a:r>
            <a:r>
              <a:rPr lang="es-MX" dirty="0" smtClean="0">
                <a:latin typeface="French Script MT" panose="03020402040607040605" pitchFamily="66" charset="0"/>
              </a:rPr>
              <a:t>obótica</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smtClean="0">
                <a:latin typeface="French Script MT" panose="03020402040607040605" pitchFamily="66" charset="0"/>
              </a:rPr>
              <a:t>Integrantes</a:t>
            </a:r>
            <a:r>
              <a:rPr lang="es-MX" dirty="0" smtClean="0">
                <a:latin typeface="French Script MT" panose="03020402040607040605" pitchFamily="66" charset="0"/>
              </a:rPr>
              <a:t>: </a:t>
            </a:r>
            <a:r>
              <a:rPr lang="es-MX" dirty="0" smtClean="0">
                <a:latin typeface="French Script MT" panose="03020402040607040605" pitchFamily="66" charset="0"/>
              </a:rPr>
              <a:t>  Shania </a:t>
            </a:r>
            <a:r>
              <a:rPr lang="es-MX" dirty="0" smtClean="0">
                <a:latin typeface="French Script MT" panose="03020402040607040605" pitchFamily="66" charset="0"/>
              </a:rPr>
              <a:t>R</a:t>
            </a:r>
            <a:r>
              <a:rPr lang="es-MX" dirty="0" smtClean="0">
                <a:latin typeface="French Script MT" panose="03020402040607040605" pitchFamily="66" charset="0"/>
              </a:rPr>
              <a:t>ose</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smtClean="0">
                <a:latin typeface="French Script MT" panose="03020402040607040605" pitchFamily="66" charset="0"/>
              </a:rPr>
              <a:t>          </a:t>
            </a:r>
            <a:r>
              <a:rPr lang="es-MX" dirty="0" smtClean="0">
                <a:latin typeface="French Script MT" panose="03020402040607040605" pitchFamily="66" charset="0"/>
              </a:rPr>
              <a:t>       </a:t>
            </a:r>
            <a:r>
              <a:rPr lang="es-MX" dirty="0" smtClean="0">
                <a:latin typeface="French Script MT" panose="03020402040607040605" pitchFamily="66" charset="0"/>
              </a:rPr>
              <a:t>Némesis Martínez</a:t>
            </a:r>
            <a:br>
              <a:rPr lang="es-MX" dirty="0" smtClean="0">
                <a:latin typeface="French Script MT" panose="03020402040607040605" pitchFamily="66" charset="0"/>
              </a:rPr>
            </a:br>
            <a:r>
              <a:rPr lang="es-MX" dirty="0" smtClean="0">
                <a:latin typeface="French Script MT" panose="03020402040607040605" pitchFamily="66" charset="0"/>
              </a:rPr>
              <a:t>      </a:t>
            </a:r>
            <a:r>
              <a:rPr lang="es-MX" dirty="0" smtClean="0">
                <a:latin typeface="French Script MT" panose="03020402040607040605" pitchFamily="66" charset="0"/>
              </a:rPr>
              <a:t>                     Deyka </a:t>
            </a:r>
            <a:r>
              <a:rPr lang="es-MX" dirty="0" smtClean="0">
                <a:latin typeface="French Script MT" panose="03020402040607040605" pitchFamily="66" charset="0"/>
              </a:rPr>
              <a:t>Ledezma</a:t>
            </a:r>
            <a:br>
              <a:rPr lang="es-MX" dirty="0" smtClean="0">
                <a:latin typeface="French Script MT" panose="03020402040607040605" pitchFamily="66" charset="0"/>
              </a:rPr>
            </a:br>
            <a:r>
              <a:rPr lang="es-MX" dirty="0" smtClean="0">
                <a:latin typeface="French Script MT" panose="03020402040607040605" pitchFamily="66" charset="0"/>
              </a:rPr>
              <a:t>               </a:t>
            </a:r>
            <a:r>
              <a:rPr lang="es-MX" dirty="0" smtClean="0">
                <a:latin typeface="French Script MT" panose="03020402040607040605" pitchFamily="66" charset="0"/>
              </a:rPr>
              <a:t>                 </a:t>
            </a:r>
            <a:r>
              <a:rPr lang="es-MX" dirty="0" smtClean="0">
                <a:latin typeface="French Script MT" panose="03020402040607040605" pitchFamily="66" charset="0"/>
              </a:rPr>
              <a:t>L</a:t>
            </a:r>
            <a:r>
              <a:rPr lang="es-MX" dirty="0" smtClean="0">
                <a:latin typeface="French Script MT" panose="03020402040607040605" pitchFamily="66" charset="0"/>
              </a:rPr>
              <a:t>eonelcia </a:t>
            </a:r>
            <a:r>
              <a:rPr lang="es-MX" dirty="0">
                <a:latin typeface="French Script MT" panose="03020402040607040605" pitchFamily="66" charset="0"/>
              </a:rPr>
              <a:t>G</a:t>
            </a:r>
            <a:r>
              <a:rPr lang="es-MX" dirty="0" smtClean="0">
                <a:latin typeface="French Script MT" panose="03020402040607040605" pitchFamily="66" charset="0"/>
              </a:rPr>
              <a:t>arrido</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smtClean="0">
                <a:latin typeface="French Script MT" panose="03020402040607040605" pitchFamily="66" charset="0"/>
              </a:rPr>
              <a:t>     </a:t>
            </a:r>
            <a:r>
              <a:rPr lang="es-MX" dirty="0" smtClean="0">
                <a:latin typeface="French Script MT" panose="03020402040607040605" pitchFamily="66" charset="0"/>
              </a:rPr>
              <a:t>                                Magelanye </a:t>
            </a:r>
            <a:r>
              <a:rPr lang="es-MX" dirty="0" smtClean="0">
                <a:latin typeface="French Script MT" panose="03020402040607040605" pitchFamily="66" charset="0"/>
              </a:rPr>
              <a:t>V</a:t>
            </a:r>
            <a:r>
              <a:rPr lang="es-MX" dirty="0" smtClean="0">
                <a:latin typeface="French Script MT" panose="03020402040607040605" pitchFamily="66" charset="0"/>
              </a:rPr>
              <a:t>aldez</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a:latin typeface="French Script MT" panose="03020402040607040605" pitchFamily="66" charset="0"/>
              </a:rPr>
              <a:t>F</a:t>
            </a:r>
            <a:r>
              <a:rPr lang="es-MX" dirty="0" smtClean="0">
                <a:latin typeface="French Script MT" panose="03020402040607040605" pitchFamily="66" charset="0"/>
              </a:rPr>
              <a:t>echa </a:t>
            </a:r>
            <a:r>
              <a:rPr lang="es-MX" dirty="0" smtClean="0">
                <a:latin typeface="French Script MT" panose="03020402040607040605" pitchFamily="66" charset="0"/>
              </a:rPr>
              <a:t>de </a:t>
            </a:r>
            <a:r>
              <a:rPr lang="es-MX" dirty="0" smtClean="0">
                <a:latin typeface="French Script MT" panose="03020402040607040605" pitchFamily="66" charset="0"/>
              </a:rPr>
              <a:t>Entrega</a:t>
            </a:r>
            <a:r>
              <a:rPr lang="es-MX" dirty="0" smtClean="0">
                <a:latin typeface="French Script MT" panose="03020402040607040605" pitchFamily="66" charset="0"/>
              </a:rPr>
              <a:t>:</a:t>
            </a:r>
            <a:br>
              <a:rPr lang="es-MX" dirty="0" smtClean="0">
                <a:latin typeface="French Script MT" panose="03020402040607040605" pitchFamily="66" charset="0"/>
              </a:rPr>
            </a:br>
            <a:r>
              <a:rPr lang="es-MX" dirty="0">
                <a:latin typeface="French Script MT" panose="03020402040607040605" pitchFamily="66" charset="0"/>
              </a:rPr>
              <a:t>P</a:t>
            </a:r>
            <a:r>
              <a:rPr lang="es-MX" dirty="0" smtClean="0">
                <a:latin typeface="French Script MT" panose="03020402040607040605" pitchFamily="66" charset="0"/>
              </a:rPr>
              <a:t>rofesor: José Santos</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smtClean="0">
                <a:latin typeface="French Script MT" panose="03020402040607040605" pitchFamily="66" charset="0"/>
              </a:rPr>
              <a:t>Republica de </a:t>
            </a:r>
            <a:r>
              <a:rPr lang="es-MX" dirty="0" smtClean="0">
                <a:latin typeface="French Script MT" panose="03020402040607040605" pitchFamily="66" charset="0"/>
              </a:rPr>
              <a:t>Panamá </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smtClean="0">
                <a:latin typeface="French Script MT" panose="03020402040607040605" pitchFamily="66" charset="0"/>
              </a:rPr>
              <a:t>Ministerio </a:t>
            </a:r>
            <a:r>
              <a:rPr lang="es-MX" dirty="0" smtClean="0">
                <a:latin typeface="French Script MT" panose="03020402040607040605" pitchFamily="66" charset="0"/>
              </a:rPr>
              <a:t>de </a:t>
            </a:r>
            <a:r>
              <a:rPr lang="es-MX" dirty="0" smtClean="0">
                <a:latin typeface="French Script MT" panose="03020402040607040605" pitchFamily="66" charset="0"/>
              </a:rPr>
              <a:t>Educación</a:t>
            </a:r>
            <a:r>
              <a:rPr lang="es-MX" dirty="0" smtClean="0">
                <a:latin typeface="French Script MT" panose="03020402040607040605" pitchFamily="66" charset="0"/>
              </a:rPr>
              <a:t/>
            </a:r>
            <a:br>
              <a:rPr lang="es-MX" dirty="0" smtClean="0">
                <a:latin typeface="French Script MT" panose="03020402040607040605" pitchFamily="66" charset="0"/>
              </a:rPr>
            </a:br>
            <a:r>
              <a:rPr lang="es-MX" dirty="0" smtClean="0">
                <a:latin typeface="French Script MT" panose="03020402040607040605" pitchFamily="66" charset="0"/>
              </a:rPr>
              <a:t>I.P.T</a:t>
            </a:r>
            <a:r>
              <a:rPr lang="es-MX" dirty="0" smtClean="0">
                <a:latin typeface="French Script MT" panose="03020402040607040605" pitchFamily="66" charset="0"/>
              </a:rPr>
              <a:t>. El </a:t>
            </a:r>
            <a:r>
              <a:rPr lang="es-MX" dirty="0" smtClean="0">
                <a:latin typeface="French Script MT" panose="03020402040607040605" pitchFamily="66" charset="0"/>
              </a:rPr>
              <a:t>Silencio.</a:t>
            </a:r>
            <a:endParaRPr lang="es-MX" dirty="0">
              <a:latin typeface="French Script MT" panose="03020402040607040605" pitchFamily="66" charset="0"/>
            </a:endParaRPr>
          </a:p>
        </p:txBody>
      </p:sp>
    </p:spTree>
    <p:extLst>
      <p:ext uri="{BB962C8B-B14F-4D97-AF65-F5344CB8AC3E}">
        <p14:creationId xmlns:p14="http://schemas.microsoft.com/office/powerpoint/2010/main" val="15754671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251504" cy="693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821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3563"/>
            <a:ext cx="8229600" cy="1143000"/>
          </a:xfrm>
        </p:spPr>
        <p:txBody>
          <a:bodyPr/>
          <a:lstStyle/>
          <a:p>
            <a:r>
              <a:rPr lang="es-MX" dirty="0" smtClean="0"/>
              <a:t>La robótica en la medicina</a:t>
            </a:r>
            <a:endParaRPr lang="es-MX"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11" y="1268760"/>
            <a:ext cx="5344111"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68760"/>
            <a:ext cx="3810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58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650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2008"/>
            <a:ext cx="9144000" cy="693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2540"/>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5860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5760"/>
            <a:ext cx="8136904" cy="1143000"/>
          </a:xfrm>
        </p:spPr>
        <p:txBody>
          <a:bodyPr/>
          <a:lstStyle/>
          <a:p>
            <a:r>
              <a:rPr lang="es-MX" dirty="0" smtClean="0"/>
              <a:t>La robótica en la industria</a:t>
            </a:r>
            <a:endParaRPr lang="es-MX"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6" y="1340768"/>
            <a:ext cx="4213696"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412156"/>
            <a:ext cx="493204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2904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ppt_x"/>
                                          </p:val>
                                        </p:tav>
                                        <p:tav tm="100000">
                                          <p:val>
                                            <p:strVal val="#ppt_x"/>
                                          </p:val>
                                        </p:tav>
                                      </p:tavLst>
                                    </p:anim>
                                    <p:anim calcmode="lin" valueType="num">
                                      <p:cBhvr additive="base">
                                        <p:cTn id="13"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149082">
            <a:off x="1420694" y="-768227"/>
            <a:ext cx="8229600" cy="1143000"/>
          </a:xfrm>
        </p:spPr>
        <p:txBody>
          <a:bodyPr>
            <a:noAutofit/>
          </a:bodyPr>
          <a:lstStyle/>
          <a:p>
            <a:r>
              <a:rPr lang="es-MX" sz="7200" dirty="0" smtClean="0">
                <a:latin typeface="French Script MT" panose="03020402040607040605" pitchFamily="66" charset="0"/>
              </a:rPr>
              <a:t>conclusiones</a:t>
            </a:r>
            <a:endParaRPr lang="es-MX" sz="7200" dirty="0">
              <a:latin typeface="French Script MT" panose="03020402040607040605" pitchFamily="66" charset="0"/>
            </a:endParaRPr>
          </a:p>
        </p:txBody>
      </p:sp>
      <p:sp>
        <p:nvSpPr>
          <p:cNvPr id="3" name="2 Marcador de contenido"/>
          <p:cNvSpPr>
            <a:spLocks noGrp="1"/>
          </p:cNvSpPr>
          <p:nvPr>
            <p:ph idx="1"/>
          </p:nvPr>
        </p:nvSpPr>
        <p:spPr>
          <a:xfrm>
            <a:off x="107504" y="1484784"/>
            <a:ext cx="9036496" cy="5256584"/>
          </a:xfrm>
        </p:spPr>
        <p:txBody>
          <a:bodyPr>
            <a:noAutofit/>
          </a:bodyPr>
          <a:lstStyle/>
          <a:p>
            <a:r>
              <a:rPr lang="es-MX" sz="4000" dirty="0" smtClean="0">
                <a:latin typeface="French Script MT" panose="03020402040607040605" pitchFamily="66" charset="0"/>
              </a:rPr>
              <a:t>La robotica como ciencia nos sirve para emplear muchos campos hoy en dia se encuentran en difenrentes ramas de la cienca tomando en cuenta que el trabajo q hemos realizado se trata especificamente de algunas ramas o ciencias donde encontramos a la robotica de intermediario tambien nos damos cuenta que al emplear la robotica como una ciencia formal es muy importante</a:t>
            </a:r>
            <a:endParaRPr lang="es-MX" sz="4000" dirty="0">
              <a:latin typeface="French Script MT" panose="03020402040607040605" pitchFamily="66"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159624"/>
            <a:ext cx="1699740" cy="169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0378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0"/>
                                        </p:tgtEl>
                                        <p:attrNameLst>
                                          <p:attrName>style.visibility</p:attrName>
                                        </p:attrNameLst>
                                      </p:cBhvr>
                                      <p:to>
                                        <p:strVal val="visible"/>
                                      </p:to>
                                    </p:set>
                                    <p:anim calcmode="lin" valueType="num">
                                      <p:cBhvr additive="base">
                                        <p:cTn id="25" dur="500" fill="hold"/>
                                        <p:tgtEl>
                                          <p:spTgt spid="12290"/>
                                        </p:tgtEl>
                                        <p:attrNameLst>
                                          <p:attrName>ppt_x</p:attrName>
                                        </p:attrNameLst>
                                      </p:cBhvr>
                                      <p:tavLst>
                                        <p:tav tm="0">
                                          <p:val>
                                            <p:strVal val="#ppt_x"/>
                                          </p:val>
                                        </p:tav>
                                        <p:tav tm="100000">
                                          <p:val>
                                            <p:strVal val="#ppt_x"/>
                                          </p:val>
                                        </p:tav>
                                      </p:tavLst>
                                    </p:anim>
                                    <p:anim calcmode="lin" valueType="num">
                                      <p:cBhvr additive="base">
                                        <p:cTn id="26"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13831">
            <a:off x="590696" y="-96446"/>
            <a:ext cx="8229600" cy="1399032"/>
          </a:xfrm>
        </p:spPr>
        <p:txBody>
          <a:bodyPr>
            <a:noAutofit/>
          </a:bodyPr>
          <a:lstStyle/>
          <a:p>
            <a:r>
              <a:rPr lang="es-MX" sz="7200" dirty="0" smtClean="0">
                <a:latin typeface="French Script MT" panose="03020402040607040605" pitchFamily="66" charset="0"/>
              </a:rPr>
              <a:t>Coclucion #2</a:t>
            </a:r>
            <a:endParaRPr lang="es-MX" sz="7200" dirty="0">
              <a:latin typeface="French Script MT" panose="03020402040607040605" pitchFamily="66" charset="0"/>
            </a:endParaRPr>
          </a:p>
        </p:txBody>
      </p:sp>
      <p:sp>
        <p:nvSpPr>
          <p:cNvPr id="3" name="2 Marcador de contenido"/>
          <p:cNvSpPr>
            <a:spLocks noGrp="1"/>
          </p:cNvSpPr>
          <p:nvPr>
            <p:ph idx="1"/>
          </p:nvPr>
        </p:nvSpPr>
        <p:spPr/>
        <p:txBody>
          <a:bodyPr/>
          <a:lstStyle/>
          <a:p>
            <a:r>
              <a:rPr lang="es-MX" sz="4000" dirty="0" smtClean="0">
                <a:latin typeface="French Script MT" pitchFamily="66" charset="0"/>
              </a:rPr>
              <a:t>La robótica no es mas que la ciencia detrás de lo que son los robots es decir sus diseños, funcionamiento, producción y programación, esta se asegura que los robots realicen las mismas funciones y tareas de los humanos. Siempre a sido un tema de interés y su historia data desde los antiguos egipcios.</a:t>
            </a:r>
            <a:endParaRPr lang="es-MX" sz="4000" dirty="0">
              <a:latin typeface="French Script MT" pitchFamily="66"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593928"/>
            <a:ext cx="1657350" cy="1140668"/>
          </a:xfrm>
          <a:prstGeom prst="rect">
            <a:avLst/>
          </a:prstGeom>
        </p:spPr>
      </p:pic>
    </p:spTree>
    <p:extLst>
      <p:ext uri="{BB962C8B-B14F-4D97-AF65-F5344CB8AC3E}">
        <p14:creationId xmlns:p14="http://schemas.microsoft.com/office/powerpoint/2010/main" val="38658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41536">
            <a:off x="857925" y="-134536"/>
            <a:ext cx="8229600" cy="1399032"/>
          </a:xfrm>
        </p:spPr>
        <p:txBody>
          <a:bodyPr>
            <a:noAutofit/>
          </a:bodyPr>
          <a:lstStyle/>
          <a:p>
            <a:r>
              <a:rPr lang="es-MX" sz="7200" dirty="0" smtClean="0">
                <a:latin typeface="French Script MT" panose="03020402040607040605" pitchFamily="66" charset="0"/>
              </a:rPr>
              <a:t>Coclucion#3</a:t>
            </a:r>
            <a:endParaRPr lang="es-MX" sz="7200" dirty="0">
              <a:latin typeface="French Script MT" panose="03020402040607040605" pitchFamily="66" charset="0"/>
            </a:endParaRPr>
          </a:p>
        </p:txBody>
      </p:sp>
      <p:sp>
        <p:nvSpPr>
          <p:cNvPr id="3" name="2 Marcador de contenido"/>
          <p:cNvSpPr>
            <a:spLocks noGrp="1"/>
          </p:cNvSpPr>
          <p:nvPr>
            <p:ph idx="1"/>
          </p:nvPr>
        </p:nvSpPr>
        <p:spPr/>
        <p:txBody>
          <a:bodyPr>
            <a:normAutofit/>
          </a:bodyPr>
          <a:lstStyle/>
          <a:p>
            <a:r>
              <a:rPr lang="es-MX" sz="4000" dirty="0" smtClean="0">
                <a:latin typeface="French Script MT" pitchFamily="66" charset="0"/>
              </a:rPr>
              <a:t>La robótica es la rama que se dedica a todo tipo de diseño de construcción u operación.</a:t>
            </a:r>
          </a:p>
          <a:p>
            <a:pPr marL="64008" indent="0">
              <a:buNone/>
            </a:pPr>
            <a:r>
              <a:rPr lang="es-MX" sz="4000" dirty="0" smtClean="0">
                <a:latin typeface="French Script MT" pitchFamily="66" charset="0"/>
              </a:rPr>
              <a:t>Aparte la robótica se le puede ver que tiene diferentes áreas en las que se destaca entre las que pudimos observar es mecánica , electrónica, entre otros. Por esta razón en la actualidad esta nueva tecnología a servido de mucha ayuda en la actualidad.</a:t>
            </a:r>
            <a:endParaRPr lang="es-MX" sz="4000" dirty="0">
              <a:latin typeface="French Script MT" pitchFamily="66"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661248"/>
            <a:ext cx="1656184" cy="1052736"/>
          </a:xfrm>
          <a:prstGeom prst="rect">
            <a:avLst/>
          </a:prstGeom>
        </p:spPr>
      </p:pic>
    </p:spTree>
    <p:extLst>
      <p:ext uri="{BB962C8B-B14F-4D97-AF65-F5344CB8AC3E}">
        <p14:creationId xmlns:p14="http://schemas.microsoft.com/office/powerpoint/2010/main" val="23906734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816361">
            <a:off x="735203" y="92304"/>
            <a:ext cx="8229600" cy="1399032"/>
          </a:xfrm>
        </p:spPr>
        <p:txBody>
          <a:bodyPr>
            <a:noAutofit/>
          </a:bodyPr>
          <a:lstStyle/>
          <a:p>
            <a:r>
              <a:rPr lang="es-MX" sz="7200" dirty="0" smtClean="0">
                <a:latin typeface="French Script MT" panose="03020402040607040605" pitchFamily="66" charset="0"/>
              </a:rPr>
              <a:t>Coclucion #4</a:t>
            </a:r>
            <a:endParaRPr lang="es-MX" sz="7200" dirty="0">
              <a:latin typeface="French Script MT" panose="03020402040607040605" pitchFamily="66" charset="0"/>
            </a:endParaRPr>
          </a:p>
        </p:txBody>
      </p:sp>
      <p:sp>
        <p:nvSpPr>
          <p:cNvPr id="3" name="2 Marcador de contenido"/>
          <p:cNvSpPr>
            <a:spLocks noGrp="1"/>
          </p:cNvSpPr>
          <p:nvPr>
            <p:ph idx="1"/>
          </p:nvPr>
        </p:nvSpPr>
        <p:spPr>
          <a:xfrm>
            <a:off x="467544" y="1844824"/>
            <a:ext cx="8229600" cy="4525963"/>
          </a:xfrm>
        </p:spPr>
        <p:txBody>
          <a:bodyPr/>
          <a:lstStyle/>
          <a:p>
            <a:endParaRPr lang="es-MX" dirty="0"/>
          </a:p>
        </p:txBody>
      </p:sp>
    </p:spTree>
    <p:extLst>
      <p:ext uri="{BB962C8B-B14F-4D97-AF65-F5344CB8AC3E}">
        <p14:creationId xmlns:p14="http://schemas.microsoft.com/office/powerpoint/2010/main" val="20245786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668079">
            <a:off x="398302" y="189497"/>
            <a:ext cx="8229600" cy="1143000"/>
          </a:xfrm>
        </p:spPr>
        <p:txBody>
          <a:bodyPr>
            <a:noAutofit/>
          </a:bodyPr>
          <a:lstStyle/>
          <a:p>
            <a:r>
              <a:rPr lang="es-MX" sz="7200" dirty="0" smtClean="0">
                <a:latin typeface="French Script MT" panose="03020402040607040605" pitchFamily="66" charset="0"/>
              </a:rPr>
              <a:t>Coclucion #5</a:t>
            </a:r>
            <a:endParaRPr lang="es-MX" sz="7200" dirty="0">
              <a:latin typeface="French Script MT" panose="03020402040607040605" pitchFamily="66" charset="0"/>
            </a:endParaRPr>
          </a:p>
        </p:txBody>
      </p:sp>
      <p:sp>
        <p:nvSpPr>
          <p:cNvPr id="3" name="2 Marcador de contenido"/>
          <p:cNvSpPr>
            <a:spLocks noGrp="1"/>
          </p:cNvSpPr>
          <p:nvPr>
            <p:ph idx="1"/>
          </p:nvPr>
        </p:nvSpPr>
        <p:spPr>
          <a:xfrm>
            <a:off x="0" y="1882808"/>
            <a:ext cx="9144000" cy="4975192"/>
          </a:xfrm>
        </p:spPr>
        <p:txBody>
          <a:bodyPr>
            <a:noAutofit/>
          </a:bodyPr>
          <a:lstStyle/>
          <a:p>
            <a:r>
              <a:rPr lang="es-MX" sz="2800" dirty="0" smtClean="0">
                <a:latin typeface="French Script MT" pitchFamily="66" charset="0"/>
              </a:rPr>
              <a:t>La robótica, o mejor dicho creación de maquinas que facilitan los problemas o trabajos del hombre es tan solo la forma en el que el ser humano a creado una mecánica por la cual les sirve de apoyo, esto implica tanto en el área educativa como en otras, lo cual le sirve como ayudante al que lo desea utilizar.es por esto que sean creado distintos tipos de robots, para la utilización de ellos en áreas como medicina, industria y agricultura.es tan solo que ahora en la actualidad se ve mucho el uso de este equipo .pero al mismo tiempo no funciona solo si no que necesita aun así muchas actualizaciones o programaciones para ser utilizado de acuerdo al trabajo que se le va a asignar, lo cual se puede entender que los robots esta por debajo del ser humano(hombre).</a:t>
            </a:r>
            <a:endParaRPr lang="es-MX" sz="2800" dirty="0">
              <a:latin typeface="French Script MT" pitchFamily="66"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5805264"/>
            <a:ext cx="1944216" cy="985044"/>
          </a:xfrm>
          <a:prstGeom prst="rect">
            <a:avLst/>
          </a:prstGeom>
        </p:spPr>
      </p:pic>
    </p:spTree>
    <p:extLst>
      <p:ext uri="{BB962C8B-B14F-4D97-AF65-F5344CB8AC3E}">
        <p14:creationId xmlns:p14="http://schemas.microsoft.com/office/powerpoint/2010/main" val="228459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7200" dirty="0">
                <a:latin typeface="French Script MT" panose="03020402040607040605" pitchFamily="66" charset="0"/>
              </a:rPr>
              <a:t>Introducción</a:t>
            </a:r>
          </a:p>
        </p:txBody>
      </p:sp>
      <p:sp>
        <p:nvSpPr>
          <p:cNvPr id="4" name="3 Marcador de contenido"/>
          <p:cNvSpPr>
            <a:spLocks noGrp="1"/>
          </p:cNvSpPr>
          <p:nvPr>
            <p:ph idx="1"/>
          </p:nvPr>
        </p:nvSpPr>
        <p:spPr>
          <a:xfrm>
            <a:off x="0" y="1600200"/>
            <a:ext cx="9036496" cy="5257800"/>
          </a:xfrm>
        </p:spPr>
        <p:txBody>
          <a:bodyPr>
            <a:normAutofit/>
          </a:bodyPr>
          <a:lstStyle/>
          <a:p>
            <a:r>
              <a:rPr lang="es-MX" sz="4000" dirty="0">
                <a:latin typeface="French Script MT" panose="03020402040607040605" pitchFamily="66" charset="0"/>
              </a:rPr>
              <a:t>Cuando se piensa en la palabra robot a todos nos llega a la imaginación de mecanismos generalmente antropomórficos con prestaciones sobrehumanas, a veces malignos, maquiavélicos, otras veces simpáticos y serviciales, e incluso una herramienta domestica maravillosa que nos libera de todos los trabajos pesados y rutinarios del hogar o el trabajo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5301208"/>
            <a:ext cx="1684040" cy="155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8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1107373">
            <a:off x="0" y="0"/>
            <a:ext cx="9144000" cy="6858000"/>
          </a:xfrm>
        </p:spPr>
        <p:txBody>
          <a:bodyPr>
            <a:normAutofit/>
          </a:bodyPr>
          <a:lstStyle/>
          <a:p>
            <a:pPr algn="ctr"/>
            <a:r>
              <a:rPr lang="es-MX" sz="9600" dirty="0" smtClean="0">
                <a:latin typeface="French Script MT" panose="03020402040607040605" pitchFamily="66" charset="0"/>
              </a:rPr>
              <a:t>Muchas gracias </a:t>
            </a:r>
          </a:p>
          <a:p>
            <a:pPr marL="0" indent="0" algn="ctr">
              <a:buNone/>
            </a:pPr>
            <a:endParaRPr lang="es-MX" sz="9600" dirty="0">
              <a:latin typeface="French Script MT" panose="03020402040607040605" pitchFamily="66" charset="0"/>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3" y="1628800"/>
            <a:ext cx="5826963" cy="52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8800"/>
            <a:ext cx="3419872" cy="52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5822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80">
                                          <p:stCondLst>
                                            <p:cond delay="0"/>
                                          </p:stCondLst>
                                        </p:cTn>
                                        <p:tgtEl>
                                          <p:spTgt spid="11268"/>
                                        </p:tgtEl>
                                      </p:cBhvr>
                                    </p:animEffect>
                                    <p:anim calcmode="lin" valueType="num">
                                      <p:cBhvr>
                                        <p:cTn id="8"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8"/>
                                        </p:tgtEl>
                                      </p:cBhvr>
                                      <p:to x="100000" y="60000"/>
                                    </p:animScale>
                                    <p:animScale>
                                      <p:cBhvr>
                                        <p:cTn id="14" dur="166" decel="50000">
                                          <p:stCondLst>
                                            <p:cond delay="676"/>
                                          </p:stCondLst>
                                        </p:cTn>
                                        <p:tgtEl>
                                          <p:spTgt spid="11268"/>
                                        </p:tgtEl>
                                      </p:cBhvr>
                                      <p:to x="100000" y="100000"/>
                                    </p:animScale>
                                    <p:animScale>
                                      <p:cBhvr>
                                        <p:cTn id="15" dur="26">
                                          <p:stCondLst>
                                            <p:cond delay="1312"/>
                                          </p:stCondLst>
                                        </p:cTn>
                                        <p:tgtEl>
                                          <p:spTgt spid="11268"/>
                                        </p:tgtEl>
                                      </p:cBhvr>
                                      <p:to x="100000" y="80000"/>
                                    </p:animScale>
                                    <p:animScale>
                                      <p:cBhvr>
                                        <p:cTn id="16" dur="166" decel="50000">
                                          <p:stCondLst>
                                            <p:cond delay="1338"/>
                                          </p:stCondLst>
                                        </p:cTn>
                                        <p:tgtEl>
                                          <p:spTgt spid="11268"/>
                                        </p:tgtEl>
                                      </p:cBhvr>
                                      <p:to x="100000" y="100000"/>
                                    </p:animScale>
                                    <p:animScale>
                                      <p:cBhvr>
                                        <p:cTn id="17" dur="26">
                                          <p:stCondLst>
                                            <p:cond delay="1642"/>
                                          </p:stCondLst>
                                        </p:cTn>
                                        <p:tgtEl>
                                          <p:spTgt spid="11268"/>
                                        </p:tgtEl>
                                      </p:cBhvr>
                                      <p:to x="100000" y="90000"/>
                                    </p:animScale>
                                    <p:animScale>
                                      <p:cBhvr>
                                        <p:cTn id="18" dur="166" decel="50000">
                                          <p:stCondLst>
                                            <p:cond delay="1668"/>
                                          </p:stCondLst>
                                        </p:cTn>
                                        <p:tgtEl>
                                          <p:spTgt spid="11268"/>
                                        </p:tgtEl>
                                      </p:cBhvr>
                                      <p:to x="100000" y="100000"/>
                                    </p:animScale>
                                    <p:animScale>
                                      <p:cBhvr>
                                        <p:cTn id="19" dur="26">
                                          <p:stCondLst>
                                            <p:cond delay="1808"/>
                                          </p:stCondLst>
                                        </p:cTn>
                                        <p:tgtEl>
                                          <p:spTgt spid="11268"/>
                                        </p:tgtEl>
                                      </p:cBhvr>
                                      <p:to x="100000" y="95000"/>
                                    </p:animScale>
                                    <p:animScale>
                                      <p:cBhvr>
                                        <p:cTn id="20" dur="166" decel="50000">
                                          <p:stCondLst>
                                            <p:cond delay="1834"/>
                                          </p:stCondLst>
                                        </p:cTn>
                                        <p:tgtEl>
                                          <p:spTgt spid="112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fade">
                                      <p:cBhvr>
                                        <p:cTn id="25" dur="2000"/>
                                        <p:tgtEl>
                                          <p:spTgt spid="11269"/>
                                        </p:tgtEl>
                                      </p:cBhvr>
                                    </p:animEffect>
                                    <p:anim calcmode="lin" valueType="num">
                                      <p:cBhvr>
                                        <p:cTn id="26" dur="2000" fill="hold"/>
                                        <p:tgtEl>
                                          <p:spTgt spid="11269"/>
                                        </p:tgtEl>
                                        <p:attrNameLst>
                                          <p:attrName>ppt_w</p:attrName>
                                        </p:attrNameLst>
                                      </p:cBhvr>
                                      <p:tavLst>
                                        <p:tav tm="0" fmla="#ppt_w*sin(2.5*pi*$)">
                                          <p:val>
                                            <p:fltVal val="0"/>
                                          </p:val>
                                        </p:tav>
                                        <p:tav tm="100000">
                                          <p:val>
                                            <p:fltVal val="1"/>
                                          </p:val>
                                        </p:tav>
                                      </p:tavLst>
                                    </p:anim>
                                    <p:anim calcmode="lin" valueType="num">
                                      <p:cBhvr>
                                        <p:cTn id="27" dur="2000" fill="hold"/>
                                        <p:tgtEl>
                                          <p:spTgt spid="11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340768"/>
            <a:ext cx="9144000" cy="5616624"/>
          </a:xfrm>
        </p:spPr>
        <p:txBody>
          <a:bodyPr>
            <a:normAutofit/>
          </a:bodyPr>
          <a:lstStyle/>
          <a:p>
            <a:pPr marL="0" indent="0">
              <a:buNone/>
            </a:pPr>
            <a:endParaRPr lang="es-MX" dirty="0" smtClean="0"/>
          </a:p>
          <a:p>
            <a:pPr marL="0" indent="0">
              <a:buNone/>
            </a:pPr>
            <a:endParaRPr lang="es-MX"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7382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98" y="0"/>
            <a:ext cx="9189298" cy="704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8247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806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La robótica en la educación</a:t>
            </a:r>
            <a:br>
              <a:rPr lang="es-MX" dirty="0" smtClean="0"/>
            </a:br>
            <a:endParaRPr lang="es-MX"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399593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897" y="4326163"/>
            <a:ext cx="2736304" cy="246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2" y="4293096"/>
            <a:ext cx="3977824" cy="253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484784"/>
            <a:ext cx="5040559"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7201" y="4449575"/>
            <a:ext cx="2419520" cy="234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0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991073"/>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MX" dirty="0" smtClean="0"/>
              <a:t>La robótica en la agricultura</a:t>
            </a:r>
            <a:endParaRPr lang="es-MX"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74821"/>
            <a:ext cx="3927907" cy="565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32" y="1268759"/>
            <a:ext cx="5327668"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8454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wipe(down)">
                                      <p:cBhvr>
                                        <p:cTn id="14" dur="580">
                                          <p:stCondLst>
                                            <p:cond delay="0"/>
                                          </p:stCondLst>
                                        </p:cTn>
                                        <p:tgtEl>
                                          <p:spTgt spid="6147"/>
                                        </p:tgtEl>
                                      </p:cBhvr>
                                    </p:animEffect>
                                    <p:anim calcmode="lin" valueType="num">
                                      <p:cBhvr>
                                        <p:cTn id="15"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20" dur="26">
                                          <p:stCondLst>
                                            <p:cond delay="650"/>
                                          </p:stCondLst>
                                        </p:cTn>
                                        <p:tgtEl>
                                          <p:spTgt spid="6147"/>
                                        </p:tgtEl>
                                      </p:cBhvr>
                                      <p:to x="100000" y="60000"/>
                                    </p:animScale>
                                    <p:animScale>
                                      <p:cBhvr>
                                        <p:cTn id="21" dur="166" decel="50000">
                                          <p:stCondLst>
                                            <p:cond delay="676"/>
                                          </p:stCondLst>
                                        </p:cTn>
                                        <p:tgtEl>
                                          <p:spTgt spid="6147"/>
                                        </p:tgtEl>
                                      </p:cBhvr>
                                      <p:to x="100000" y="100000"/>
                                    </p:animScale>
                                    <p:animScale>
                                      <p:cBhvr>
                                        <p:cTn id="22" dur="26">
                                          <p:stCondLst>
                                            <p:cond delay="1312"/>
                                          </p:stCondLst>
                                        </p:cTn>
                                        <p:tgtEl>
                                          <p:spTgt spid="6147"/>
                                        </p:tgtEl>
                                      </p:cBhvr>
                                      <p:to x="100000" y="80000"/>
                                    </p:animScale>
                                    <p:animScale>
                                      <p:cBhvr>
                                        <p:cTn id="23" dur="166" decel="50000">
                                          <p:stCondLst>
                                            <p:cond delay="1338"/>
                                          </p:stCondLst>
                                        </p:cTn>
                                        <p:tgtEl>
                                          <p:spTgt spid="6147"/>
                                        </p:tgtEl>
                                      </p:cBhvr>
                                      <p:to x="100000" y="100000"/>
                                    </p:animScale>
                                    <p:animScale>
                                      <p:cBhvr>
                                        <p:cTn id="24" dur="26">
                                          <p:stCondLst>
                                            <p:cond delay="1642"/>
                                          </p:stCondLst>
                                        </p:cTn>
                                        <p:tgtEl>
                                          <p:spTgt spid="6147"/>
                                        </p:tgtEl>
                                      </p:cBhvr>
                                      <p:to x="100000" y="90000"/>
                                    </p:animScale>
                                    <p:animScale>
                                      <p:cBhvr>
                                        <p:cTn id="25" dur="166" decel="50000">
                                          <p:stCondLst>
                                            <p:cond delay="1668"/>
                                          </p:stCondLst>
                                        </p:cTn>
                                        <p:tgtEl>
                                          <p:spTgt spid="6147"/>
                                        </p:tgtEl>
                                      </p:cBhvr>
                                      <p:to x="100000" y="100000"/>
                                    </p:animScale>
                                    <p:animScale>
                                      <p:cBhvr>
                                        <p:cTn id="26" dur="26">
                                          <p:stCondLst>
                                            <p:cond delay="1808"/>
                                          </p:stCondLst>
                                        </p:cTn>
                                        <p:tgtEl>
                                          <p:spTgt spid="6147"/>
                                        </p:tgtEl>
                                      </p:cBhvr>
                                      <p:to x="100000" y="95000"/>
                                    </p:animScale>
                                    <p:animScale>
                                      <p:cBhvr>
                                        <p:cTn id="27" dur="166" decel="50000">
                                          <p:stCondLst>
                                            <p:cond delay="1834"/>
                                          </p:stCondLst>
                                        </p:cTn>
                                        <p:tgtEl>
                                          <p:spTgt spid="61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2" y="0"/>
            <a:ext cx="9116537" cy="687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844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269</TotalTime>
  <Words>425</Words>
  <Application>Microsoft Office PowerPoint</Application>
  <PresentationFormat>Presentación en pantalla (4:3)</PresentationFormat>
  <Paragraphs>18</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Brío</vt:lpstr>
      <vt:lpstr>Tema: La Robótica Integrantes:   Shania Rose                  Némesis Martínez                            Deyka Ledezma                                 Leonelcia Garrido                                      Magelanye Valdez Fecha de Entrega: Profesor: José Santos Republica de Panamá  Ministerio de Educación I.P.T. El Silencio.</vt:lpstr>
      <vt:lpstr>Introducción</vt:lpstr>
      <vt:lpstr>Presentación de PowerPoint</vt:lpstr>
      <vt:lpstr>Presentación de PowerPoint</vt:lpstr>
      <vt:lpstr>Presentación de PowerPoint</vt:lpstr>
      <vt:lpstr>La robótica en la educación </vt:lpstr>
      <vt:lpstr>Presentación de PowerPoint</vt:lpstr>
      <vt:lpstr>La robótica en la agricultura</vt:lpstr>
      <vt:lpstr>Presentación de PowerPoint</vt:lpstr>
      <vt:lpstr>Presentación de PowerPoint</vt:lpstr>
      <vt:lpstr>La robótica en la medicina</vt:lpstr>
      <vt:lpstr>Presentación de PowerPoint</vt:lpstr>
      <vt:lpstr>Presentación de PowerPoint</vt:lpstr>
      <vt:lpstr>La robótica en la industria</vt:lpstr>
      <vt:lpstr>conclusiones</vt:lpstr>
      <vt:lpstr>Coclucion #2</vt:lpstr>
      <vt:lpstr>Coclucion#3</vt:lpstr>
      <vt:lpstr>Coclucion #4</vt:lpstr>
      <vt:lpstr>Coclucion #5</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Castaño</dc:creator>
  <cp:lastModifiedBy>Zoy</cp:lastModifiedBy>
  <cp:revision>27</cp:revision>
  <dcterms:created xsi:type="dcterms:W3CDTF">2015-05-13T02:46:39Z</dcterms:created>
  <dcterms:modified xsi:type="dcterms:W3CDTF">2015-05-15T02:00:06Z</dcterms:modified>
</cp:coreProperties>
</file>