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2006-FC20-4149-9801-2C69DF01DC43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88A9-7EF9-48B0-B868-C246D1B708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3FB4-7724-4ECA-BD84-611E44DDEC9F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6CD7-D034-42CA-87BB-29E9937BC9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0887-8E88-409B-BCF9-68360C78908C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2E1-B0BD-49F4-87D0-5C3179CA49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5DE3AD-B79B-4192-AFA9-D04BF521033A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38824C-0649-4500-8AF1-93BD19E6AD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CA19-1008-494D-A196-8BB98A52E2BA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6EBF-B95A-4997-A575-C3D0690CB0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3C3E-707C-4CD9-85D2-A65E2E40B939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6CF9-E86B-4411-85B1-375012F0D7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A490-6DEF-41C4-B7A9-A95A3DF99239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B2EA-CA43-41EB-829E-B328E8A0DC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189426-A91C-4FA5-A900-9A63B7A8B9FD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D380F3-4840-4B67-B5E0-BB064F0B5D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CC3C-2305-4E97-8FAC-90E94CA77426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4E10-1929-4125-A175-73FC886F8A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458180-8623-4682-86C6-A49C25B0AE68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6BDE42-6C42-4B15-AB90-FB3803EFA2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D11C8D-6CF6-49E1-8682-B326BF17300D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860764-CE53-4A49-92CC-E33E701300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5859D-1D2C-47DA-AB16-98C62EC09B02}" type="datetimeFigureOut">
              <a:rPr lang="es-ES"/>
              <a:pPr>
                <a:defRPr/>
              </a:pPr>
              <a:t>18/04/2012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6B4D2-8AF9-43BC-91D1-0E2EE617AD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292600"/>
            <a:ext cx="30099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037013"/>
            <a:ext cx="338455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73238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76600" y="333375"/>
            <a:ext cx="58674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HERRIAK ETA HIRIAK, </a:t>
            </a:r>
            <a:br>
              <a:rPr lang="es-ES" dirty="0" smtClean="0"/>
            </a:br>
            <a:r>
              <a:rPr lang="es-ES" dirty="0" smtClean="0"/>
              <a:t>ETA BIZTANLERIA.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 rot="20271678">
            <a:off x="54955" y="553075"/>
            <a:ext cx="34376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11. GAIA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92280" y="3717032"/>
            <a:ext cx="6912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BILBO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03848" y="6581001"/>
            <a:ext cx="10422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DONOSTIA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04248" y="6581001"/>
            <a:ext cx="8819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GASTEIZ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565400"/>
            <a:ext cx="4975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600" dirty="0" smtClean="0"/>
              <a:t>BIZTANLERIA TALDEAK</a:t>
            </a:r>
            <a:endParaRPr lang="es-ES" sz="4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4103688" cy="551656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gaztearen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sartzen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15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urtetik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beherako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guztiak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helduaren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sartzen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15urtetik 65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urtera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bitarteko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guztiak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adinduaren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sartzen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65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urtetik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gorako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guztiak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 ALDATU EGITEN DA</a:t>
            </a:r>
            <a:endParaRPr lang="es-E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5041900" cy="551656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JAIOTZA -TASA: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zenbat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haur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jaio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diren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urtebetean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HERIOTZA -TASA: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zenbat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diren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urtebetean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Jaiotakoak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hildakoak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gehiago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handitu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egiten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Hildakoak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jaiotakoak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gehiago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berriz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txikitu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092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557338"/>
            <a:ext cx="18732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5194300" cy="10842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HERRIAK</a:t>
            </a:r>
            <a:endParaRPr lang="es-E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784350"/>
            <a:ext cx="4810125" cy="3444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NOLAKOAK DIRA HERRIAK?</a:t>
            </a:r>
          </a:p>
          <a:p>
            <a:pPr>
              <a:buFont typeface="Wingdings" pitchFamily="2" charset="2"/>
              <a:buNone/>
            </a:pPr>
            <a:endParaRPr lang="es-E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Herriak txikiak izaten dira.</a:t>
            </a: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Etxebizitzak txikik dira.</a:t>
            </a: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Kaleak laburrak dira.</a:t>
            </a: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Jende gutxi bizi da.</a:t>
            </a:r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1763713" y="5373688"/>
            <a:ext cx="6840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entury Schoolbook" pitchFamily="18" charset="0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60350"/>
            <a:ext cx="2965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8781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988" y="3644900"/>
            <a:ext cx="37179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836613"/>
            <a:ext cx="2278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MENDIALDEKO HERRIETAKO BIZIMODUA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4" name="2 Marcador de contenido"/>
          <p:cNvSpPr>
            <a:spLocks noGrp="1"/>
          </p:cNvSpPr>
          <p:nvPr>
            <p:ph sz="quarter" idx="1"/>
          </p:nvPr>
        </p:nvSpPr>
        <p:spPr>
          <a:xfrm>
            <a:off x="323850" y="1628775"/>
            <a:ext cx="5770563" cy="4916488"/>
          </a:xfrm>
        </p:spPr>
        <p:txBody>
          <a:bodyPr/>
          <a:lstStyle/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Herriak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hegaletan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haranetan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egoten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Etxeek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horma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lodi-lodiak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teilatu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okerrrak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izaten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dituzte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Kaleak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aldapatsuak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Herriak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lotzeko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errepideak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oso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bihurgunetsuak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askok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abeltzaintzan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zaintzen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egiten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hoteletan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landa-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turismoko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etxeetan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22750"/>
            <a:ext cx="31146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876256" y="6581001"/>
            <a:ext cx="9220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ELORRIO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ORDOKIETAKO HERRIETAKO BIZIMODUA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Herriak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mendialdekoak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baino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handiagoak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izaten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Lurraldea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laua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eta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kaleak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errepideak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zuzenak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izaten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Urbanizaz</a:t>
            </a: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eraiki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dituzte:itxura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berdintsuko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zenbait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etxe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multzoak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Lurralde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egokiak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nekazaritzarako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,lauak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emankorrak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direlako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askok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nekazaritzan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egiten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s-ES" dirty="0" smtClean="0"/>
          </a:p>
        </p:txBody>
      </p:sp>
      <p:pic>
        <p:nvPicPr>
          <p:cNvPr id="4" name="3 Marcador de contenido" descr="panoramica-de-alegria-dulantzi_27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0742" y="4464662"/>
            <a:ext cx="2900282" cy="21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353050"/>
            <a:ext cx="24479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628775"/>
            <a:ext cx="1657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KOSTALDEKO HERRIETAKO BIZIMODUA</a:t>
            </a:r>
            <a:endParaRPr lang="es-E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3" name="2 Marcador de contenido"/>
          <p:cNvSpPr>
            <a:spLocks noGrp="1"/>
          </p:cNvSpPr>
          <p:nvPr>
            <p:ph sz="quarter" idx="1"/>
          </p:nvPr>
        </p:nvSpPr>
        <p:spPr>
          <a:xfrm>
            <a:off x="755650" y="2635250"/>
            <a:ext cx="4665663" cy="4222750"/>
          </a:xfrm>
        </p:spPr>
        <p:txBody>
          <a:bodyPr/>
          <a:lstStyle/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Turista asko joaten da kostaldera oporretan.</a:t>
            </a:r>
          </a:p>
          <a:p>
            <a:endParaRPr lang="es-E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Jende askok hoteletan eta jatetxeetan egiten du lan.</a:t>
            </a:r>
          </a:p>
          <a:p>
            <a:endParaRPr lang="es-E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Beste asko arrantzan aritzen dira.</a:t>
            </a:r>
          </a:p>
          <a:p>
            <a:endParaRPr lang="es-ES" smtClean="0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908050"/>
            <a:ext cx="23050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08050"/>
            <a:ext cx="21859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429000"/>
            <a:ext cx="1628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55576" y="2132856"/>
            <a:ext cx="11947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ALGORTA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020272" y="2276872"/>
            <a:ext cx="11947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ALGORTA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-531813"/>
            <a:ext cx="2520950" cy="31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HIRIAK</a:t>
            </a:r>
            <a:endParaRPr lang="es-E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6" name="2 Marcador de contenido"/>
          <p:cNvSpPr>
            <a:spLocks noGrp="1"/>
          </p:cNvSpPr>
          <p:nvPr>
            <p:ph sz="quarter" idx="1"/>
          </p:nvPr>
        </p:nvSpPr>
        <p:spPr>
          <a:xfrm>
            <a:off x="395288" y="2205038"/>
            <a:ext cx="4321175" cy="3455987"/>
          </a:xfrm>
        </p:spPr>
        <p:txBody>
          <a:bodyPr/>
          <a:lstStyle/>
          <a:p>
            <a:r>
              <a:rPr lang="es-ES" smtClean="0"/>
              <a:t>Hirietan  jende asko</a:t>
            </a:r>
          </a:p>
          <a:p>
            <a:pPr>
              <a:buFont typeface="Wingdings" pitchFamily="2" charset="2"/>
              <a:buNone/>
            </a:pPr>
            <a:r>
              <a:rPr lang="es-ES" smtClean="0"/>
              <a:t>	bizi dira.</a:t>
            </a:r>
          </a:p>
          <a:p>
            <a:pPr>
              <a:buFont typeface="Wingdings" pitchFamily="2" charset="2"/>
              <a:buNone/>
            </a:pPr>
            <a:r>
              <a:rPr lang="es-ES" smtClean="0"/>
              <a:t> </a:t>
            </a:r>
          </a:p>
          <a:p>
            <a:r>
              <a:rPr lang="es-ES" smtClean="0"/>
              <a:t>Eraikinak handiak dira.</a:t>
            </a:r>
          </a:p>
          <a:p>
            <a:pPr>
              <a:buFont typeface="Wingdings" pitchFamily="2" charset="2"/>
              <a:buNone/>
            </a:pPr>
            <a:endParaRPr lang="es-ES" smtClean="0"/>
          </a:p>
          <a:p>
            <a:r>
              <a:rPr lang="es-ES" smtClean="0"/>
              <a:t>Kaleak zabalak eta luzeak dira.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12875"/>
            <a:ext cx="38258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21163"/>
            <a:ext cx="38322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444208" y="6581001"/>
            <a:ext cx="6912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BILBO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723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HIRIETAKO BIZIMODUA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773238"/>
            <a:ext cx="5688013" cy="4787900"/>
          </a:xfrm>
        </p:spPr>
        <p:txBody>
          <a:bodyPr/>
          <a:lstStyle/>
          <a:p>
            <a:r>
              <a:rPr lang="es-ES" smtClean="0"/>
              <a:t>ALDE ONA:</a:t>
            </a:r>
          </a:p>
          <a:p>
            <a:pPr lvl="1"/>
            <a:r>
              <a:rPr lang="es-ES" smtClean="0"/>
              <a:t>Zerbitzu asko daudela.</a:t>
            </a:r>
          </a:p>
          <a:p>
            <a:pPr lvl="1"/>
            <a:r>
              <a:rPr lang="es-ES" smtClean="0"/>
              <a:t>Askotako lanak egin daitezke.</a:t>
            </a:r>
          </a:p>
          <a:p>
            <a:pPr lvl="1">
              <a:buFont typeface="Wingdings 2" pitchFamily="18" charset="2"/>
              <a:buNone/>
            </a:pPr>
            <a:endParaRPr lang="es-ES" smtClean="0"/>
          </a:p>
          <a:p>
            <a:pPr lvl="1">
              <a:buFont typeface="Wingdings 2" pitchFamily="18" charset="2"/>
              <a:buNone/>
            </a:pPr>
            <a:endParaRPr lang="es-ES" smtClean="0"/>
          </a:p>
          <a:p>
            <a:r>
              <a:rPr lang="es-ES" smtClean="0"/>
              <a:t>ALDE TXARRA:</a:t>
            </a:r>
          </a:p>
          <a:p>
            <a:pPr lvl="1"/>
            <a:r>
              <a:rPr lang="es-ES" smtClean="0"/>
              <a:t>Zirkulazioaren eraginez:</a:t>
            </a:r>
          </a:p>
          <a:p>
            <a:pPr lvl="2"/>
            <a:r>
              <a:rPr lang="es-ES" smtClean="0"/>
              <a:t> Auto ilarak sortzen dira.</a:t>
            </a:r>
          </a:p>
          <a:p>
            <a:pPr lvl="2"/>
            <a:r>
              <a:rPr lang="es-ES" smtClean="0"/>
              <a:t>Zarata</a:t>
            </a:r>
          </a:p>
          <a:p>
            <a:pPr lvl="2"/>
            <a:r>
              <a:rPr lang="es-ES" smtClean="0"/>
              <a:t>Eta kea sortzen dira.</a:t>
            </a:r>
          </a:p>
          <a:p>
            <a:pPr lvl="1">
              <a:buFont typeface="Wingdings 2" pitchFamily="18" charset="2"/>
              <a:buNone/>
            </a:pPr>
            <a:endParaRPr lang="es-ES" smtClean="0"/>
          </a:p>
          <a:p>
            <a:pPr lvl="1"/>
            <a:endParaRPr lang="es-E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218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292600"/>
            <a:ext cx="33877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HIRIETAKO AUZOAK</a:t>
            </a:r>
            <a:endParaRPr lang="es-E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989138"/>
            <a:ext cx="3600450" cy="4356100"/>
          </a:xfrm>
        </p:spPr>
        <p:txBody>
          <a:bodyPr/>
          <a:lstStyle/>
          <a:p>
            <a:r>
              <a:rPr lang="es-ES" smtClean="0"/>
              <a:t>Auzo zaharra edo hirigunea.</a:t>
            </a:r>
          </a:p>
          <a:p>
            <a:pPr>
              <a:buFont typeface="Wingdings" pitchFamily="2" charset="2"/>
              <a:buNone/>
            </a:pPr>
            <a:endParaRPr lang="es-ES" smtClean="0"/>
          </a:p>
          <a:p>
            <a:r>
              <a:rPr lang="es-ES" smtClean="0"/>
              <a:t>Auzo berriak edo zabalguneak.</a:t>
            </a:r>
          </a:p>
          <a:p>
            <a:pPr>
              <a:buFont typeface="Wingdings" pitchFamily="2" charset="2"/>
              <a:buNone/>
            </a:pPr>
            <a:endParaRPr lang="es-ES" smtClean="0"/>
          </a:p>
          <a:p>
            <a:r>
              <a:rPr lang="es-ES" smtClean="0"/>
              <a:t>Kanpoaldeko auzoak.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076700"/>
            <a:ext cx="36830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84313"/>
            <a:ext cx="281146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700759" y="3645024"/>
            <a:ext cx="8819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GASTEIZ</a:t>
            </a:r>
            <a:endParaRPr lang="es-E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141663"/>
            <a:ext cx="233997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</a:t>
            </a:r>
            <a:endParaRPr lang="es-E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88" name="2 Marcador de contenido"/>
          <p:cNvSpPr>
            <a:spLocks noGrp="1"/>
          </p:cNvSpPr>
          <p:nvPr>
            <p:ph sz="quarter" idx="1"/>
          </p:nvPr>
        </p:nvSpPr>
        <p:spPr>
          <a:xfrm>
            <a:off x="250825" y="1916113"/>
            <a:ext cx="4897438" cy="4500562"/>
          </a:xfrm>
        </p:spPr>
        <p:txBody>
          <a:bodyPr/>
          <a:lstStyle/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 LANDATARRA esaten zaio herrietan bizi diren pertsona guztien multzoari.</a:t>
            </a:r>
          </a:p>
          <a:p>
            <a:pPr>
              <a:buFont typeface="Wingdings" pitchFamily="2" charset="2"/>
              <a:buNone/>
            </a:pPr>
            <a:endParaRPr lang="es-E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s-E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mtClean="0">
                <a:latin typeface="Verdana" pitchFamily="34" charset="0"/>
                <a:ea typeface="Verdana" pitchFamily="34" charset="0"/>
                <a:cs typeface="Verdana" pitchFamily="34" charset="0"/>
              </a:rPr>
              <a:t>BIZTANLERIA HIRITARRA esaten zaio hirietan bizi diren pertsona guztien multzoari.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92375"/>
            <a:ext cx="3413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2687</TotalTime>
  <Words>316</Words>
  <Application>Microsoft Office PowerPoint</Application>
  <PresentationFormat>Presentación en pantalla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Century Schoolbook</vt:lpstr>
      <vt:lpstr>Arial</vt:lpstr>
      <vt:lpstr>Wingdings</vt:lpstr>
      <vt:lpstr>Wingdings 2</vt:lpstr>
      <vt:lpstr>Calibri</vt:lpstr>
      <vt:lpstr>Verdana</vt:lpstr>
      <vt:lpstr>Mirador</vt:lpstr>
      <vt:lpstr>HERRIAK ETA HIRIAK,  ETA BIZTANLERIA.</vt:lpstr>
      <vt:lpstr>      HERRIAK</vt:lpstr>
      <vt:lpstr>MENDIALDEKO HERRIETAKO BIZIMODUA</vt:lpstr>
      <vt:lpstr>ORDOKIETAKO HERRIETAKO BIZIMODUA</vt:lpstr>
      <vt:lpstr>KOSTALDEKO HERRIETAKO BIZIMODUA</vt:lpstr>
      <vt:lpstr>HIRIAK</vt:lpstr>
      <vt:lpstr>HIRIETAKO BIZIMODUA</vt:lpstr>
      <vt:lpstr>HIRIETAKO AUZOAK</vt:lpstr>
      <vt:lpstr>BIZTANLERIA</vt:lpstr>
      <vt:lpstr>BIZTANLERIA TALDEAK</vt:lpstr>
      <vt:lpstr>BIZTANLERIA ALDATU EGITEN 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HERRIAK ETA HIRIAK,  ETA BIZTANLERIA.</dc:title>
  <dc:creator>Usuario</dc:creator>
  <cp:lastModifiedBy>Usuario</cp:lastModifiedBy>
  <cp:revision>17</cp:revision>
  <dcterms:created xsi:type="dcterms:W3CDTF">2012-02-13T07:57:18Z</dcterms:created>
  <dcterms:modified xsi:type="dcterms:W3CDTF">2012-04-18T08:30:17Z</dcterms:modified>
</cp:coreProperties>
</file>