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theme/themeOverride1.xml" ContentType="application/vnd.openxmlformats-officedocument.themeOverr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2" r:id="rId3"/>
    <p:sldId id="257" r:id="rId4"/>
    <p:sldId id="274" r:id="rId5"/>
    <p:sldId id="258" r:id="rId6"/>
    <p:sldId id="261" r:id="rId7"/>
    <p:sldId id="260" r:id="rId8"/>
    <p:sldId id="309" r:id="rId9"/>
    <p:sldId id="263" r:id="rId10"/>
    <p:sldId id="264" r:id="rId11"/>
    <p:sldId id="265" r:id="rId12"/>
    <p:sldId id="304" r:id="rId13"/>
    <p:sldId id="307" r:id="rId14"/>
    <p:sldId id="266" r:id="rId15"/>
    <p:sldId id="267" r:id="rId16"/>
    <p:sldId id="268" r:id="rId17"/>
    <p:sldId id="270" r:id="rId18"/>
    <p:sldId id="271" r:id="rId19"/>
    <p:sldId id="305" r:id="rId20"/>
    <p:sldId id="273" r:id="rId21"/>
    <p:sldId id="275" r:id="rId22"/>
    <p:sldId id="276" r:id="rId23"/>
    <p:sldId id="278" r:id="rId24"/>
    <p:sldId id="279" r:id="rId25"/>
    <p:sldId id="280" r:id="rId26"/>
    <p:sldId id="281" r:id="rId27"/>
    <p:sldId id="283" r:id="rId28"/>
    <p:sldId id="284" r:id="rId29"/>
    <p:sldId id="303" r:id="rId30"/>
    <p:sldId id="285" r:id="rId31"/>
    <p:sldId id="301" r:id="rId32"/>
    <p:sldId id="288" r:id="rId33"/>
    <p:sldId id="291" r:id="rId34"/>
    <p:sldId id="289" r:id="rId35"/>
    <p:sldId id="290" r:id="rId36"/>
    <p:sldId id="292" r:id="rId37"/>
    <p:sldId id="293" r:id="rId38"/>
    <p:sldId id="294" r:id="rId39"/>
    <p:sldId id="295" r:id="rId40"/>
    <p:sldId id="302" r:id="rId41"/>
    <p:sldId id="296" r:id="rId42"/>
    <p:sldId id="299" r:id="rId43"/>
    <p:sldId id="298" r:id="rId44"/>
    <p:sldId id="300" r:id="rId45"/>
  </p:sldIdLst>
  <p:sldSz cx="10693400" cy="7561263"/>
  <p:notesSz cx="6858000" cy="9144000"/>
  <p:defaultTextStyle>
    <a:defPPr>
      <a:defRPr lang="it-IT"/>
    </a:defPPr>
    <a:lvl1pPr algn="l" defTabSz="1042988" rtl="0" fontAlgn="base">
      <a:spcBef>
        <a:spcPct val="0"/>
      </a:spcBef>
      <a:spcAft>
        <a:spcPct val="0"/>
      </a:spcAft>
      <a:defRPr sz="2100" kern="1200">
        <a:solidFill>
          <a:schemeClr val="tx1"/>
        </a:solidFill>
        <a:latin typeface="Arial" charset="0"/>
        <a:ea typeface="+mn-ea"/>
        <a:cs typeface="Arial" charset="0"/>
      </a:defRPr>
    </a:lvl1pPr>
    <a:lvl2pPr marL="520700" indent="-63500" algn="l" defTabSz="1042988" rtl="0" fontAlgn="base">
      <a:spcBef>
        <a:spcPct val="0"/>
      </a:spcBef>
      <a:spcAft>
        <a:spcPct val="0"/>
      </a:spcAft>
      <a:defRPr sz="2100" kern="1200">
        <a:solidFill>
          <a:schemeClr val="tx1"/>
        </a:solidFill>
        <a:latin typeface="Arial" charset="0"/>
        <a:ea typeface="+mn-ea"/>
        <a:cs typeface="Arial" charset="0"/>
      </a:defRPr>
    </a:lvl2pPr>
    <a:lvl3pPr marL="1042988" indent="-128588" algn="l" defTabSz="1042988" rtl="0" fontAlgn="base">
      <a:spcBef>
        <a:spcPct val="0"/>
      </a:spcBef>
      <a:spcAft>
        <a:spcPct val="0"/>
      </a:spcAft>
      <a:defRPr sz="2100" kern="1200">
        <a:solidFill>
          <a:schemeClr val="tx1"/>
        </a:solidFill>
        <a:latin typeface="Arial" charset="0"/>
        <a:ea typeface="+mn-ea"/>
        <a:cs typeface="Arial" charset="0"/>
      </a:defRPr>
    </a:lvl3pPr>
    <a:lvl4pPr marL="1563688" indent="-192088" algn="l" defTabSz="1042988" rtl="0" fontAlgn="base">
      <a:spcBef>
        <a:spcPct val="0"/>
      </a:spcBef>
      <a:spcAft>
        <a:spcPct val="0"/>
      </a:spcAft>
      <a:defRPr sz="2100" kern="1200">
        <a:solidFill>
          <a:schemeClr val="tx1"/>
        </a:solidFill>
        <a:latin typeface="Arial" charset="0"/>
        <a:ea typeface="+mn-ea"/>
        <a:cs typeface="Arial" charset="0"/>
      </a:defRPr>
    </a:lvl4pPr>
    <a:lvl5pPr marL="2085975" indent="-257175" algn="l" defTabSz="1042988" rtl="0" fontAlgn="base">
      <a:spcBef>
        <a:spcPct val="0"/>
      </a:spcBef>
      <a:spcAft>
        <a:spcPct val="0"/>
      </a:spcAft>
      <a:defRPr sz="2100" kern="1200">
        <a:solidFill>
          <a:schemeClr val="tx1"/>
        </a:solidFill>
        <a:latin typeface="Arial" charset="0"/>
        <a:ea typeface="+mn-ea"/>
        <a:cs typeface="Arial" charset="0"/>
      </a:defRPr>
    </a:lvl5pPr>
    <a:lvl6pPr marL="2286000" algn="l" defTabSz="914400" rtl="0" eaLnBrk="1" latinLnBrk="0" hangingPunct="1">
      <a:defRPr sz="2100" kern="1200">
        <a:solidFill>
          <a:schemeClr val="tx1"/>
        </a:solidFill>
        <a:latin typeface="Arial" charset="0"/>
        <a:ea typeface="+mn-ea"/>
        <a:cs typeface="Arial" charset="0"/>
      </a:defRPr>
    </a:lvl6pPr>
    <a:lvl7pPr marL="2743200" algn="l" defTabSz="914400" rtl="0" eaLnBrk="1" latinLnBrk="0" hangingPunct="1">
      <a:defRPr sz="2100" kern="1200">
        <a:solidFill>
          <a:schemeClr val="tx1"/>
        </a:solidFill>
        <a:latin typeface="Arial" charset="0"/>
        <a:ea typeface="+mn-ea"/>
        <a:cs typeface="Arial" charset="0"/>
      </a:defRPr>
    </a:lvl7pPr>
    <a:lvl8pPr marL="3200400" algn="l" defTabSz="914400" rtl="0" eaLnBrk="1" latinLnBrk="0" hangingPunct="1">
      <a:defRPr sz="2100" kern="1200">
        <a:solidFill>
          <a:schemeClr val="tx1"/>
        </a:solidFill>
        <a:latin typeface="Arial" charset="0"/>
        <a:ea typeface="+mn-ea"/>
        <a:cs typeface="Arial" charset="0"/>
      </a:defRPr>
    </a:lvl8pPr>
    <a:lvl9pPr marL="3657600" algn="l" defTabSz="914400" rtl="0" eaLnBrk="1" latinLnBrk="0" hangingPunct="1">
      <a:defRPr sz="21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80" d="100"/>
          <a:sy n="80" d="100"/>
        </p:scale>
        <p:origin x="174" y="642"/>
      </p:cViewPr>
      <p:guideLst>
        <p:guide orient="horz" pos="2382"/>
        <p:guide pos="3368"/>
      </p:guideLst>
    </p:cSldViewPr>
  </p:slideViewPr>
  <p:notesTextViewPr>
    <p:cViewPr>
      <p:scale>
        <a:sx n="100" d="100"/>
        <a:sy n="100" d="100"/>
      </p:scale>
      <p:origin x="0" y="0"/>
    </p:cViewPr>
  </p:notesTextViewPr>
  <p:sorterViewPr>
    <p:cViewPr>
      <p:scale>
        <a:sx n="100" d="100"/>
        <a:sy n="100" d="100"/>
      </p:scale>
      <p:origin x="0" y="1334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1">
        <a:schemeClr val="bg2"/>
      </p:bgRef>
    </p:bg>
    <p:spTree>
      <p:nvGrpSpPr>
        <p:cNvPr id="1" name=""/>
        <p:cNvGrpSpPr/>
        <p:nvPr/>
      </p:nvGrpSpPr>
      <p:grpSpPr>
        <a:xfrm>
          <a:off x="0" y="0"/>
          <a:ext cx="0" cy="0"/>
          <a:chOff x="0" y="0"/>
          <a:chExt cx="0" cy="0"/>
        </a:xfrm>
      </p:grpSpPr>
      <p:sp>
        <p:nvSpPr>
          <p:cNvPr id="4" name="Rettangolo 6"/>
          <p:cNvSpPr/>
          <p:nvPr/>
        </p:nvSpPr>
        <p:spPr bwMode="white">
          <a:xfrm>
            <a:off x="0" y="6583363"/>
            <a:ext cx="10693400" cy="9779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defTabSz="1043056" fontAlgn="auto">
              <a:spcBef>
                <a:spcPts val="0"/>
              </a:spcBef>
              <a:spcAft>
                <a:spcPts val="0"/>
              </a:spcAft>
              <a:defRPr/>
            </a:pPr>
            <a:endParaRPr lang="en-US"/>
          </a:p>
        </p:txBody>
      </p:sp>
      <p:sp>
        <p:nvSpPr>
          <p:cNvPr id="5" name="Rettangolo 9"/>
          <p:cNvSpPr/>
          <p:nvPr/>
        </p:nvSpPr>
        <p:spPr>
          <a:xfrm>
            <a:off x="-11113" y="6673850"/>
            <a:ext cx="2630488" cy="785813"/>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defTabSz="1043056" fontAlgn="auto">
              <a:spcBef>
                <a:spcPts val="0"/>
              </a:spcBef>
              <a:spcAft>
                <a:spcPts val="0"/>
              </a:spcAft>
              <a:defRPr/>
            </a:pPr>
            <a:endParaRPr lang="en-US"/>
          </a:p>
        </p:txBody>
      </p:sp>
      <p:sp>
        <p:nvSpPr>
          <p:cNvPr id="6" name="Rettangolo 10"/>
          <p:cNvSpPr/>
          <p:nvPr/>
        </p:nvSpPr>
        <p:spPr>
          <a:xfrm>
            <a:off x="2759075" y="6664325"/>
            <a:ext cx="7934325" cy="785813"/>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defTabSz="1043056" fontAlgn="auto">
              <a:spcBef>
                <a:spcPts val="0"/>
              </a:spcBef>
              <a:spcAft>
                <a:spcPts val="0"/>
              </a:spcAft>
              <a:defRPr/>
            </a:pPr>
            <a:endParaRPr lang="en-US"/>
          </a:p>
        </p:txBody>
      </p:sp>
      <p:sp>
        <p:nvSpPr>
          <p:cNvPr id="8" name="Titolo 7"/>
          <p:cNvSpPr>
            <a:spLocks noGrp="1"/>
          </p:cNvSpPr>
          <p:nvPr>
            <p:ph type="ctrTitle"/>
          </p:nvPr>
        </p:nvSpPr>
        <p:spPr>
          <a:xfrm>
            <a:off x="2762462" y="4452744"/>
            <a:ext cx="7574492" cy="2016337"/>
          </a:xfrm>
        </p:spPr>
        <p:txBody>
          <a:bodyPr anchor="b"/>
          <a:lstStyle>
            <a:lvl1pPr>
              <a:defRPr cap="all" baseline="0"/>
            </a:lvl1pPr>
          </a:lstStyle>
          <a:p>
            <a:r>
              <a:rPr lang="it-IT" smtClean="0"/>
              <a:t>Fare clic per modificare lo stile del titolo</a:t>
            </a:r>
            <a:endParaRPr lang="en-US"/>
          </a:p>
        </p:txBody>
      </p:sp>
      <p:sp>
        <p:nvSpPr>
          <p:cNvPr id="9" name="Sottotitolo 8"/>
          <p:cNvSpPr>
            <a:spLocks noGrp="1"/>
          </p:cNvSpPr>
          <p:nvPr>
            <p:ph type="subTitle" idx="1"/>
          </p:nvPr>
        </p:nvSpPr>
        <p:spPr>
          <a:xfrm>
            <a:off x="2762462" y="6670446"/>
            <a:ext cx="7841827" cy="756126"/>
          </a:xfrm>
        </p:spPr>
        <p:txBody>
          <a:bodyPr anchor="ctr">
            <a:normAutofit/>
          </a:bodyPr>
          <a:lstStyle>
            <a:lvl1pPr marL="0" indent="0" algn="l">
              <a:buNone/>
              <a:defRPr sz="3000">
                <a:solidFill>
                  <a:srgbClr val="FFFFFF"/>
                </a:solidFill>
              </a:defRPr>
            </a:lvl1pPr>
            <a:lvl2pPr marL="521528" indent="0" algn="ctr">
              <a:buNone/>
            </a:lvl2pPr>
            <a:lvl3pPr marL="1043056" indent="0" algn="ctr">
              <a:buNone/>
            </a:lvl3pPr>
            <a:lvl4pPr marL="1564584" indent="0" algn="ctr">
              <a:buNone/>
            </a:lvl4pPr>
            <a:lvl5pPr marL="2086112" indent="0" algn="ctr">
              <a:buNone/>
            </a:lvl5pPr>
            <a:lvl6pPr marL="2607640" indent="0" algn="ctr">
              <a:buNone/>
            </a:lvl6pPr>
            <a:lvl7pPr marL="3129168" indent="0" algn="ctr">
              <a:buNone/>
            </a:lvl7pPr>
            <a:lvl8pPr marL="3650696" indent="0" algn="ctr">
              <a:buNone/>
            </a:lvl8pPr>
            <a:lvl9pPr marL="4172224" indent="0" algn="ctr">
              <a:buNone/>
            </a:lvl9pPr>
          </a:lstStyle>
          <a:p>
            <a:r>
              <a:rPr lang="it-IT" smtClean="0"/>
              <a:t>Fare clic per modificare lo stile del sottotitolo dello schema</a:t>
            </a:r>
            <a:endParaRPr lang="en-US"/>
          </a:p>
        </p:txBody>
      </p:sp>
      <p:sp>
        <p:nvSpPr>
          <p:cNvPr id="7" name="Segnaposto data 27"/>
          <p:cNvSpPr>
            <a:spLocks noGrp="1"/>
          </p:cNvSpPr>
          <p:nvPr>
            <p:ph type="dt" sz="half" idx="10"/>
          </p:nvPr>
        </p:nvSpPr>
        <p:spPr>
          <a:xfrm>
            <a:off x="88900" y="6691313"/>
            <a:ext cx="2406650" cy="755650"/>
          </a:xfrm>
        </p:spPr>
        <p:txBody>
          <a:bodyPr>
            <a:noAutofit/>
          </a:bodyPr>
          <a:lstStyle>
            <a:lvl1pPr algn="ctr">
              <a:defRPr sz="2300" smtClean="0">
                <a:solidFill>
                  <a:srgbClr val="FFFFFF"/>
                </a:solidFill>
              </a:defRPr>
            </a:lvl1pPr>
          </a:lstStyle>
          <a:p>
            <a:pPr>
              <a:defRPr/>
            </a:pPr>
            <a:fld id="{0C7523F5-7B12-4B29-8427-7144E11BF4FC}" type="datetimeFigureOut">
              <a:rPr lang="it-IT"/>
              <a:pPr>
                <a:defRPr/>
              </a:pPr>
              <a:t>25/06/2015</a:t>
            </a:fld>
            <a:endParaRPr lang="it-IT"/>
          </a:p>
        </p:txBody>
      </p:sp>
      <p:sp>
        <p:nvSpPr>
          <p:cNvPr id="10" name="Segnaposto piè di pagina 16"/>
          <p:cNvSpPr>
            <a:spLocks noGrp="1"/>
          </p:cNvSpPr>
          <p:nvPr>
            <p:ph type="ftr" sz="quarter" idx="11"/>
          </p:nvPr>
        </p:nvSpPr>
        <p:spPr>
          <a:xfrm>
            <a:off x="2438400" y="260350"/>
            <a:ext cx="6861175" cy="403225"/>
          </a:xfrm>
        </p:spPr>
        <p:txBody>
          <a:bodyPr/>
          <a:lstStyle>
            <a:lvl1pPr algn="r">
              <a:defRPr>
                <a:solidFill>
                  <a:schemeClr val="tx2"/>
                </a:solidFill>
              </a:defRPr>
            </a:lvl1pPr>
          </a:lstStyle>
          <a:p>
            <a:pPr>
              <a:defRPr/>
            </a:pPr>
            <a:endParaRPr lang="it-IT"/>
          </a:p>
        </p:txBody>
      </p:sp>
      <p:sp>
        <p:nvSpPr>
          <p:cNvPr id="11" name="Segnaposto numero diapositiva 28"/>
          <p:cNvSpPr>
            <a:spLocks noGrp="1"/>
          </p:cNvSpPr>
          <p:nvPr>
            <p:ph type="sldNum" sz="quarter" idx="12"/>
          </p:nvPr>
        </p:nvSpPr>
        <p:spPr>
          <a:xfrm>
            <a:off x="9356725" y="252413"/>
            <a:ext cx="979488" cy="419100"/>
          </a:xfrm>
        </p:spPr>
        <p:txBody>
          <a:bodyPr/>
          <a:lstStyle>
            <a:lvl1pPr>
              <a:defRPr smtClean="0">
                <a:solidFill>
                  <a:schemeClr val="tx2"/>
                </a:solidFill>
              </a:defRPr>
            </a:lvl1pPr>
          </a:lstStyle>
          <a:p>
            <a:pPr>
              <a:defRPr/>
            </a:pPr>
            <a:fld id="{889D70F7-5F28-4A05-897D-E174B7C8DD29}" type="slidenum">
              <a:rPr lang="it-IT"/>
              <a:pPr>
                <a:defRPr/>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13"/>
          <p:cNvSpPr>
            <a:spLocks noGrp="1"/>
          </p:cNvSpPr>
          <p:nvPr>
            <p:ph type="dt" sz="half" idx="10"/>
          </p:nvPr>
        </p:nvSpPr>
        <p:spPr/>
        <p:txBody>
          <a:bodyPr/>
          <a:lstStyle>
            <a:lvl1pPr>
              <a:defRPr/>
            </a:lvl1pPr>
          </a:lstStyle>
          <a:p>
            <a:pPr>
              <a:defRPr/>
            </a:pPr>
            <a:fld id="{8161E552-F40E-4D23-8A6A-CCE39B81D129}" type="datetimeFigureOut">
              <a:rPr lang="it-IT"/>
              <a:pPr>
                <a:defRPr/>
              </a:pPr>
              <a:t>25/06/2015</a:t>
            </a:fld>
            <a:endParaRPr lang="it-IT"/>
          </a:p>
        </p:txBody>
      </p:sp>
      <p:sp>
        <p:nvSpPr>
          <p:cNvPr id="5" name="Segnaposto piè di pagina 2"/>
          <p:cNvSpPr>
            <a:spLocks noGrp="1"/>
          </p:cNvSpPr>
          <p:nvPr>
            <p:ph type="ftr" sz="quarter" idx="11"/>
          </p:nvPr>
        </p:nvSpPr>
        <p:spPr/>
        <p:txBody>
          <a:bodyPr/>
          <a:lstStyle>
            <a:lvl1pPr>
              <a:defRPr/>
            </a:lvl1pPr>
          </a:lstStyle>
          <a:p>
            <a:pPr>
              <a:defRPr/>
            </a:pPr>
            <a:endParaRPr lang="it-IT"/>
          </a:p>
        </p:txBody>
      </p:sp>
      <p:sp>
        <p:nvSpPr>
          <p:cNvPr id="6" name="Segnaposto numero diapositiva 22"/>
          <p:cNvSpPr>
            <a:spLocks noGrp="1"/>
          </p:cNvSpPr>
          <p:nvPr>
            <p:ph type="sldNum" sz="quarter" idx="12"/>
          </p:nvPr>
        </p:nvSpPr>
        <p:spPr/>
        <p:txBody>
          <a:bodyPr/>
          <a:lstStyle>
            <a:lvl1pPr>
              <a:defRPr/>
            </a:lvl1pPr>
          </a:lstStyle>
          <a:p>
            <a:pPr>
              <a:defRPr/>
            </a:pPr>
            <a:fld id="{3417D588-8E6C-4E3B-BC81-AD1EC9775000}"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4" name="Rettangolo 6"/>
          <p:cNvSpPr/>
          <p:nvPr/>
        </p:nvSpPr>
        <p:spPr bwMode="white">
          <a:xfrm>
            <a:off x="7129463" y="0"/>
            <a:ext cx="374650" cy="7561263"/>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104306" tIns="52153" rIns="104306" bIns="52153" anchor="ctr"/>
          <a:lstStyle/>
          <a:p>
            <a:pPr algn="ctr" defTabSz="1043056" fontAlgn="auto">
              <a:spcBef>
                <a:spcPts val="0"/>
              </a:spcBef>
              <a:spcAft>
                <a:spcPts val="0"/>
              </a:spcAft>
              <a:defRPr/>
            </a:pPr>
            <a:endParaRPr lang="en-US"/>
          </a:p>
        </p:txBody>
      </p:sp>
      <p:sp>
        <p:nvSpPr>
          <p:cNvPr id="5" name="Rettangolo 7"/>
          <p:cNvSpPr/>
          <p:nvPr/>
        </p:nvSpPr>
        <p:spPr>
          <a:xfrm>
            <a:off x="7183438" y="671513"/>
            <a:ext cx="266700" cy="688975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104306" tIns="52153" rIns="104306" bIns="52153" anchor="ctr"/>
          <a:lstStyle/>
          <a:p>
            <a:pPr algn="ctr" defTabSz="1043056" fontAlgn="auto">
              <a:spcBef>
                <a:spcPts val="0"/>
              </a:spcBef>
              <a:spcAft>
                <a:spcPts val="0"/>
              </a:spcAft>
              <a:defRPr/>
            </a:pPr>
            <a:endParaRPr lang="en-US"/>
          </a:p>
        </p:txBody>
      </p:sp>
      <p:sp>
        <p:nvSpPr>
          <p:cNvPr id="6" name="Rettangolo 8"/>
          <p:cNvSpPr/>
          <p:nvPr/>
        </p:nvSpPr>
        <p:spPr>
          <a:xfrm>
            <a:off x="7183438" y="0"/>
            <a:ext cx="266700" cy="587375"/>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104306" tIns="52153" rIns="104306" bIns="52153" anchor="ctr"/>
          <a:lstStyle/>
          <a:p>
            <a:pPr algn="ctr" defTabSz="1043056" fontAlgn="auto">
              <a:spcBef>
                <a:spcPts val="0"/>
              </a:spcBef>
              <a:spcAft>
                <a:spcPts val="0"/>
              </a:spcAft>
              <a:defRPr/>
            </a:pPr>
            <a:endParaRPr lang="en-US"/>
          </a:p>
        </p:txBody>
      </p:sp>
      <p:sp>
        <p:nvSpPr>
          <p:cNvPr id="2" name="Titolo verticale 1"/>
          <p:cNvSpPr>
            <a:spLocks noGrp="1"/>
          </p:cNvSpPr>
          <p:nvPr>
            <p:ph type="title" orient="vert"/>
          </p:nvPr>
        </p:nvSpPr>
        <p:spPr>
          <a:xfrm>
            <a:off x="7663603" y="672113"/>
            <a:ext cx="2406015" cy="6082267"/>
          </a:xfrm>
        </p:spPr>
        <p:txBody>
          <a:bodyPr vert="eaVer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534670" y="672112"/>
            <a:ext cx="6505152" cy="608226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Segnaposto data 3"/>
          <p:cNvSpPr>
            <a:spLocks noGrp="1"/>
          </p:cNvSpPr>
          <p:nvPr>
            <p:ph type="dt" sz="half" idx="10"/>
          </p:nvPr>
        </p:nvSpPr>
        <p:spPr>
          <a:xfrm>
            <a:off x="7662863" y="6889750"/>
            <a:ext cx="2584450" cy="401638"/>
          </a:xfrm>
        </p:spPr>
        <p:txBody>
          <a:bodyPr/>
          <a:lstStyle>
            <a:lvl1pPr>
              <a:defRPr/>
            </a:lvl1pPr>
          </a:lstStyle>
          <a:p>
            <a:pPr>
              <a:defRPr/>
            </a:pPr>
            <a:fld id="{7C530025-81CC-4F21-B885-50C0AF34D809}" type="datetimeFigureOut">
              <a:rPr lang="it-IT"/>
              <a:pPr>
                <a:defRPr/>
              </a:pPr>
              <a:t>25/06/2015</a:t>
            </a:fld>
            <a:endParaRPr lang="it-IT"/>
          </a:p>
        </p:txBody>
      </p:sp>
      <p:sp>
        <p:nvSpPr>
          <p:cNvPr id="8" name="Segnaposto piè di pagina 4"/>
          <p:cNvSpPr>
            <a:spLocks noGrp="1"/>
          </p:cNvSpPr>
          <p:nvPr>
            <p:ph type="ftr" sz="quarter" idx="11"/>
          </p:nvPr>
        </p:nvSpPr>
        <p:spPr>
          <a:xfrm>
            <a:off x="534988" y="6888163"/>
            <a:ext cx="6518275" cy="403225"/>
          </a:xfrm>
        </p:spPr>
        <p:txBody>
          <a:bodyPr/>
          <a:lstStyle>
            <a:lvl1pPr>
              <a:defRPr/>
            </a:lvl1pPr>
          </a:lstStyle>
          <a:p>
            <a:pPr>
              <a:defRPr/>
            </a:pPr>
            <a:endParaRPr lang="it-IT"/>
          </a:p>
        </p:txBody>
      </p:sp>
      <p:sp>
        <p:nvSpPr>
          <p:cNvPr id="9" name="Segnaposto numero diapositiva 5"/>
          <p:cNvSpPr>
            <a:spLocks noGrp="1"/>
          </p:cNvSpPr>
          <p:nvPr>
            <p:ph type="sldNum" sz="quarter" idx="12"/>
          </p:nvPr>
        </p:nvSpPr>
        <p:spPr>
          <a:xfrm rot="5400000">
            <a:off x="7023100" y="150813"/>
            <a:ext cx="587375" cy="285750"/>
          </a:xfrm>
        </p:spPr>
        <p:txBody>
          <a:bodyPr/>
          <a:lstStyle>
            <a:lvl1pPr>
              <a:defRPr/>
            </a:lvl1pPr>
          </a:lstStyle>
          <a:p>
            <a:pPr>
              <a:defRPr/>
            </a:pPr>
            <a:fld id="{37D18D1C-CD72-4C37-AF61-9160ADDF679C}" type="slidenum">
              <a:rPr lang="it-IT"/>
              <a:pPr>
                <a:defRPr/>
              </a:pPr>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716458" y="252042"/>
            <a:ext cx="9534948" cy="1092182"/>
          </a:xfrm>
        </p:spPr>
        <p:txBody>
          <a:bodyPr/>
          <a:lstStyle/>
          <a:p>
            <a:r>
              <a:rPr lang="it-IT" smtClean="0"/>
              <a:t>Fare clic per modificare lo stile del titolo</a:t>
            </a:r>
            <a:endParaRPr lang="en-US"/>
          </a:p>
        </p:txBody>
      </p:sp>
      <p:sp>
        <p:nvSpPr>
          <p:cNvPr id="8" name="Segnaposto contenuto 7"/>
          <p:cNvSpPr>
            <a:spLocks noGrp="1"/>
          </p:cNvSpPr>
          <p:nvPr>
            <p:ph sz="quarter" idx="1"/>
          </p:nvPr>
        </p:nvSpPr>
        <p:spPr>
          <a:xfrm>
            <a:off x="716458" y="1764295"/>
            <a:ext cx="9534948" cy="495682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13"/>
          <p:cNvSpPr>
            <a:spLocks noGrp="1"/>
          </p:cNvSpPr>
          <p:nvPr>
            <p:ph type="dt" sz="half" idx="10"/>
          </p:nvPr>
        </p:nvSpPr>
        <p:spPr/>
        <p:txBody>
          <a:bodyPr/>
          <a:lstStyle>
            <a:lvl1pPr>
              <a:defRPr/>
            </a:lvl1pPr>
          </a:lstStyle>
          <a:p>
            <a:pPr>
              <a:defRPr/>
            </a:pPr>
            <a:fld id="{C9BF3DF0-DBE3-45D5-81A5-7A5500AB0EC7}" type="datetimeFigureOut">
              <a:rPr lang="it-IT"/>
              <a:pPr>
                <a:defRPr/>
              </a:pPr>
              <a:t>25/06/2015</a:t>
            </a:fld>
            <a:endParaRPr lang="it-IT"/>
          </a:p>
        </p:txBody>
      </p:sp>
      <p:sp>
        <p:nvSpPr>
          <p:cNvPr id="5" name="Segnaposto piè di pagina 2"/>
          <p:cNvSpPr>
            <a:spLocks noGrp="1"/>
          </p:cNvSpPr>
          <p:nvPr>
            <p:ph type="ftr" sz="quarter" idx="11"/>
          </p:nvPr>
        </p:nvSpPr>
        <p:spPr/>
        <p:txBody>
          <a:bodyPr/>
          <a:lstStyle>
            <a:lvl1pPr>
              <a:defRPr/>
            </a:lvl1pPr>
          </a:lstStyle>
          <a:p>
            <a:pPr>
              <a:defRPr/>
            </a:pPr>
            <a:endParaRPr lang="it-IT"/>
          </a:p>
        </p:txBody>
      </p:sp>
      <p:sp>
        <p:nvSpPr>
          <p:cNvPr id="6" name="Segnaposto numero diapositiva 22"/>
          <p:cNvSpPr>
            <a:spLocks noGrp="1"/>
          </p:cNvSpPr>
          <p:nvPr>
            <p:ph type="sldNum" sz="quarter" idx="12"/>
          </p:nvPr>
        </p:nvSpPr>
        <p:spPr/>
        <p:txBody>
          <a:bodyPr/>
          <a:lstStyle>
            <a:lvl1pPr>
              <a:defRPr/>
            </a:lvl1pPr>
          </a:lstStyle>
          <a:p>
            <a:pPr>
              <a:defRPr/>
            </a:pPr>
            <a:fld id="{456F170A-3547-4D48-9500-E23BC92D769B}"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3">
        <a:schemeClr val="bg1"/>
      </p:bgRef>
    </p:bg>
    <p:spTree>
      <p:nvGrpSpPr>
        <p:cNvPr id="1" name=""/>
        <p:cNvGrpSpPr/>
        <p:nvPr/>
      </p:nvGrpSpPr>
      <p:grpSpPr>
        <a:xfrm>
          <a:off x="0" y="0"/>
          <a:ext cx="0" cy="0"/>
          <a:chOff x="0" y="0"/>
          <a:chExt cx="0" cy="0"/>
        </a:xfrm>
      </p:grpSpPr>
      <p:sp>
        <p:nvSpPr>
          <p:cNvPr id="4" name="Rettangolo 6"/>
          <p:cNvSpPr/>
          <p:nvPr/>
        </p:nvSpPr>
        <p:spPr bwMode="white">
          <a:xfrm>
            <a:off x="0" y="1679575"/>
            <a:ext cx="10693400" cy="126047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defTabSz="1043056" fontAlgn="auto">
              <a:spcBef>
                <a:spcPts val="0"/>
              </a:spcBef>
              <a:spcAft>
                <a:spcPts val="0"/>
              </a:spcAft>
              <a:defRPr/>
            </a:pPr>
            <a:endParaRPr lang="en-US"/>
          </a:p>
        </p:txBody>
      </p:sp>
      <p:sp>
        <p:nvSpPr>
          <p:cNvPr id="5" name="Rettangolo 7"/>
          <p:cNvSpPr/>
          <p:nvPr/>
        </p:nvSpPr>
        <p:spPr>
          <a:xfrm>
            <a:off x="0" y="1763713"/>
            <a:ext cx="1514475" cy="10922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defTabSz="1043056" fontAlgn="auto">
              <a:spcBef>
                <a:spcPts val="0"/>
              </a:spcBef>
              <a:spcAft>
                <a:spcPts val="0"/>
              </a:spcAft>
              <a:defRPr/>
            </a:pPr>
            <a:endParaRPr lang="en-US"/>
          </a:p>
        </p:txBody>
      </p:sp>
      <p:sp>
        <p:nvSpPr>
          <p:cNvPr id="6" name="Rettangolo 8"/>
          <p:cNvSpPr/>
          <p:nvPr/>
        </p:nvSpPr>
        <p:spPr>
          <a:xfrm>
            <a:off x="1603375" y="1763713"/>
            <a:ext cx="9090025" cy="10922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defTabSz="1043056" fontAlgn="auto">
              <a:spcBef>
                <a:spcPts val="0"/>
              </a:spcBef>
              <a:spcAft>
                <a:spcPts val="0"/>
              </a:spcAft>
              <a:defRPr/>
            </a:pPr>
            <a:endParaRPr lang="en-US"/>
          </a:p>
        </p:txBody>
      </p:sp>
      <p:sp>
        <p:nvSpPr>
          <p:cNvPr id="3" name="Segnaposto testo 2"/>
          <p:cNvSpPr>
            <a:spLocks noGrp="1"/>
          </p:cNvSpPr>
          <p:nvPr>
            <p:ph type="body" idx="1"/>
          </p:nvPr>
        </p:nvSpPr>
        <p:spPr>
          <a:xfrm>
            <a:off x="1604011" y="3024506"/>
            <a:ext cx="8330085" cy="1844808"/>
          </a:xfrm>
        </p:spPr>
        <p:txBody>
          <a:bodyPr/>
          <a:lstStyle>
            <a:lvl1pPr marL="0" indent="0">
              <a:buNone/>
              <a:defRPr sz="3200">
                <a:solidFill>
                  <a:schemeClr val="tx2"/>
                </a:solidFill>
              </a:defRPr>
            </a:lvl1pPr>
            <a:lvl2pPr>
              <a:buNone/>
              <a:defRPr sz="21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a:r>
              <a:rPr lang="it-IT" smtClean="0"/>
              <a:t>Fare clic per modificare stili del testo dello schema</a:t>
            </a:r>
          </a:p>
        </p:txBody>
      </p:sp>
      <p:sp>
        <p:nvSpPr>
          <p:cNvPr id="2" name="Titolo 1"/>
          <p:cNvSpPr>
            <a:spLocks noGrp="1"/>
          </p:cNvSpPr>
          <p:nvPr>
            <p:ph type="title"/>
          </p:nvPr>
        </p:nvSpPr>
        <p:spPr>
          <a:xfrm>
            <a:off x="1604010" y="1764295"/>
            <a:ext cx="8911167" cy="1092182"/>
          </a:xfrm>
        </p:spPr>
        <p:txBody>
          <a:bodyPr/>
          <a:lstStyle>
            <a:lvl1pPr algn="l">
              <a:buNone/>
              <a:defRPr sz="5000" b="0" cap="none">
                <a:solidFill>
                  <a:srgbClr val="FFFFFF"/>
                </a:solidFill>
              </a:defRPr>
            </a:lvl1pPr>
          </a:lstStyle>
          <a:p>
            <a:r>
              <a:rPr lang="it-IT" smtClean="0"/>
              <a:t>Fare clic per modificare lo stile del titolo</a:t>
            </a:r>
            <a:endParaRPr lang="en-US"/>
          </a:p>
        </p:txBody>
      </p:sp>
      <p:sp>
        <p:nvSpPr>
          <p:cNvPr id="7" name="Segnaposto data 11"/>
          <p:cNvSpPr>
            <a:spLocks noGrp="1"/>
          </p:cNvSpPr>
          <p:nvPr>
            <p:ph type="dt" sz="half" idx="10"/>
          </p:nvPr>
        </p:nvSpPr>
        <p:spPr/>
        <p:txBody>
          <a:bodyPr/>
          <a:lstStyle>
            <a:lvl1pPr>
              <a:defRPr/>
            </a:lvl1pPr>
          </a:lstStyle>
          <a:p>
            <a:pPr>
              <a:defRPr/>
            </a:pPr>
            <a:fld id="{3D9965A7-EA3A-4866-BFF4-3C7571FE8DBF}" type="datetimeFigureOut">
              <a:rPr lang="it-IT"/>
              <a:pPr>
                <a:defRPr/>
              </a:pPr>
              <a:t>25/06/2015</a:t>
            </a:fld>
            <a:endParaRPr lang="it-IT"/>
          </a:p>
        </p:txBody>
      </p:sp>
      <p:sp>
        <p:nvSpPr>
          <p:cNvPr id="8" name="Segnaposto numero diapositiva 12"/>
          <p:cNvSpPr>
            <a:spLocks noGrp="1"/>
          </p:cNvSpPr>
          <p:nvPr>
            <p:ph type="sldNum" sz="quarter" idx="11"/>
          </p:nvPr>
        </p:nvSpPr>
        <p:spPr>
          <a:xfrm>
            <a:off x="0" y="1931988"/>
            <a:ext cx="1514475" cy="774700"/>
          </a:xfrm>
        </p:spPr>
        <p:txBody>
          <a:bodyPr>
            <a:noAutofit/>
          </a:bodyPr>
          <a:lstStyle>
            <a:lvl1pPr>
              <a:defRPr sz="2700" smtClean="0">
                <a:solidFill>
                  <a:srgbClr val="FFFFFF"/>
                </a:solidFill>
              </a:defRPr>
            </a:lvl1pPr>
          </a:lstStyle>
          <a:p>
            <a:pPr>
              <a:defRPr/>
            </a:pPr>
            <a:fld id="{EE77844E-88CE-41DB-A704-51ABAEE5B57A}" type="slidenum">
              <a:rPr lang="it-IT"/>
              <a:pPr>
                <a:defRPr/>
              </a:pPr>
              <a:t>‹N›</a:t>
            </a:fld>
            <a:endParaRPr lang="it-IT"/>
          </a:p>
        </p:txBody>
      </p:sp>
      <p:sp>
        <p:nvSpPr>
          <p:cNvPr id="9" name="Segnaposto piè di pagina 13"/>
          <p:cNvSpPr>
            <a:spLocks noGrp="1"/>
          </p:cNvSpPr>
          <p:nvPr>
            <p:ph type="ftr" sz="quarter" idx="12"/>
          </p:nvPr>
        </p:nvSpPr>
        <p:spPr/>
        <p:txBody>
          <a:bodyPr/>
          <a:lstStyle>
            <a:lvl1pPr>
              <a:defRPr/>
            </a:lvl1pPr>
          </a:lstStyle>
          <a:p>
            <a:pPr>
              <a:defRPr/>
            </a:pPr>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9" name="Segnaposto contenuto 8"/>
          <p:cNvSpPr>
            <a:spLocks noGrp="1"/>
          </p:cNvSpPr>
          <p:nvPr>
            <p:ph sz="quarter" idx="1"/>
          </p:nvPr>
        </p:nvSpPr>
        <p:spPr>
          <a:xfrm>
            <a:off x="712893" y="1752571"/>
            <a:ext cx="4544695" cy="504084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11" name="Segnaposto contenuto 10"/>
          <p:cNvSpPr>
            <a:spLocks noGrp="1"/>
          </p:cNvSpPr>
          <p:nvPr>
            <p:ph sz="quarter" idx="2"/>
          </p:nvPr>
        </p:nvSpPr>
        <p:spPr>
          <a:xfrm>
            <a:off x="5665843" y="1752571"/>
            <a:ext cx="4544695" cy="504084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7"/>
          <p:cNvSpPr>
            <a:spLocks noGrp="1"/>
          </p:cNvSpPr>
          <p:nvPr>
            <p:ph type="dt" sz="half" idx="10"/>
          </p:nvPr>
        </p:nvSpPr>
        <p:spPr/>
        <p:txBody>
          <a:bodyPr rtlCol="0"/>
          <a:lstStyle>
            <a:lvl1pPr>
              <a:defRPr/>
            </a:lvl1pPr>
          </a:lstStyle>
          <a:p>
            <a:pPr>
              <a:defRPr/>
            </a:pPr>
            <a:fld id="{FA8AE2F0-B28B-434A-8152-3C3978C18B4B}" type="datetimeFigureOut">
              <a:rPr lang="it-IT"/>
              <a:pPr>
                <a:defRPr/>
              </a:pPr>
              <a:t>25/06/2015</a:t>
            </a:fld>
            <a:endParaRPr lang="it-IT"/>
          </a:p>
        </p:txBody>
      </p:sp>
      <p:sp>
        <p:nvSpPr>
          <p:cNvPr id="6" name="Segnaposto numero diapositiva 9"/>
          <p:cNvSpPr>
            <a:spLocks noGrp="1"/>
          </p:cNvSpPr>
          <p:nvPr>
            <p:ph type="sldNum" sz="quarter" idx="11"/>
          </p:nvPr>
        </p:nvSpPr>
        <p:spPr/>
        <p:txBody>
          <a:bodyPr rtlCol="0"/>
          <a:lstStyle>
            <a:lvl1pPr>
              <a:defRPr/>
            </a:lvl1pPr>
          </a:lstStyle>
          <a:p>
            <a:pPr>
              <a:defRPr/>
            </a:pPr>
            <a:fld id="{594A1061-0E71-4619-AD19-FCF855A8DE6E}" type="slidenum">
              <a:rPr lang="it-IT"/>
              <a:pPr>
                <a:defRPr/>
              </a:pPr>
              <a:t>‹N›</a:t>
            </a:fld>
            <a:endParaRPr lang="it-IT"/>
          </a:p>
        </p:txBody>
      </p:sp>
      <p:sp>
        <p:nvSpPr>
          <p:cNvPr id="7" name="Segnaposto piè di pagina 11"/>
          <p:cNvSpPr>
            <a:spLocks noGrp="1"/>
          </p:cNvSpPr>
          <p:nvPr>
            <p:ph type="ftr" sz="quarter" idx="12"/>
          </p:nvPr>
        </p:nvSpPr>
        <p:spPr/>
        <p:txBody>
          <a:bodyPr rtlCol="0"/>
          <a:lstStyle>
            <a:lvl1pPr>
              <a:defRPr/>
            </a:lvl1pPr>
          </a:lstStyle>
          <a:p>
            <a:pPr>
              <a:defRPr/>
            </a:pPr>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23782" y="301050"/>
            <a:ext cx="9534948" cy="959160"/>
          </a:xfrm>
        </p:spPr>
        <p:txBody>
          <a:bodyPr/>
          <a:lstStyle>
            <a:lvl1pPr>
              <a:defRPr/>
            </a:lvl1pPr>
          </a:lstStyle>
          <a:p>
            <a:r>
              <a:rPr lang="it-IT" smtClean="0"/>
              <a:t>Fare clic per modificare lo stile del titolo</a:t>
            </a:r>
            <a:endParaRPr lang="en-US"/>
          </a:p>
        </p:txBody>
      </p:sp>
      <p:sp>
        <p:nvSpPr>
          <p:cNvPr id="11" name="Segnaposto contenuto 10"/>
          <p:cNvSpPr>
            <a:spLocks noGrp="1"/>
          </p:cNvSpPr>
          <p:nvPr>
            <p:ph sz="quarter" idx="2"/>
          </p:nvPr>
        </p:nvSpPr>
        <p:spPr>
          <a:xfrm>
            <a:off x="712893" y="2688449"/>
            <a:ext cx="4544695" cy="394866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13" name="Segnaposto contenuto 12"/>
          <p:cNvSpPr>
            <a:spLocks noGrp="1"/>
          </p:cNvSpPr>
          <p:nvPr>
            <p:ph sz="quarter" idx="4"/>
          </p:nvPr>
        </p:nvSpPr>
        <p:spPr>
          <a:xfrm>
            <a:off x="5614035" y="2688449"/>
            <a:ext cx="4544695" cy="394866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16" name="Segnaposto testo 15"/>
          <p:cNvSpPr>
            <a:spLocks noGrp="1"/>
          </p:cNvSpPr>
          <p:nvPr>
            <p:ph type="body" sz="quarter" idx="1"/>
          </p:nvPr>
        </p:nvSpPr>
        <p:spPr>
          <a:xfrm>
            <a:off x="712893" y="1932323"/>
            <a:ext cx="4544695" cy="705718"/>
          </a:xfrm>
          <a:solidFill>
            <a:schemeClr val="accent2"/>
          </a:solidFill>
        </p:spPr>
        <p:txBody>
          <a:bodyPr rtlCol="0" anchor="ctr"/>
          <a:lstStyle>
            <a:lvl1pPr marL="0" indent="0">
              <a:buFontTx/>
              <a:buNone/>
              <a:defRPr sz="2300" b="1">
                <a:solidFill>
                  <a:srgbClr val="FFFFFF"/>
                </a:solidFill>
              </a:defRPr>
            </a:lvl1pPr>
          </a:lstStyle>
          <a:p>
            <a:pPr lvl="0"/>
            <a:r>
              <a:rPr lang="it-IT" smtClean="0"/>
              <a:t>Fare clic per modificare stili del testo dello schema</a:t>
            </a:r>
          </a:p>
        </p:txBody>
      </p:sp>
      <p:sp>
        <p:nvSpPr>
          <p:cNvPr id="15" name="Segnaposto testo 14"/>
          <p:cNvSpPr>
            <a:spLocks noGrp="1"/>
          </p:cNvSpPr>
          <p:nvPr>
            <p:ph type="body" sz="quarter" idx="3"/>
          </p:nvPr>
        </p:nvSpPr>
        <p:spPr>
          <a:xfrm>
            <a:off x="5614035" y="1932323"/>
            <a:ext cx="4544695" cy="705718"/>
          </a:xfrm>
          <a:solidFill>
            <a:schemeClr val="accent4"/>
          </a:solidFill>
        </p:spPr>
        <p:txBody>
          <a:bodyPr rtlCol="0" anchor="ctr"/>
          <a:lstStyle>
            <a:lvl1pPr marL="0" indent="0">
              <a:buFontTx/>
              <a:buNone/>
              <a:defRPr sz="2300" b="1">
                <a:solidFill>
                  <a:srgbClr val="FFFFFF"/>
                </a:solidFill>
              </a:defRPr>
            </a:lvl1pPr>
          </a:lstStyle>
          <a:p>
            <a:pPr lvl="0"/>
            <a:r>
              <a:rPr lang="it-IT" smtClean="0"/>
              <a:t>Fare clic per modificare stili del testo dello schema</a:t>
            </a:r>
          </a:p>
        </p:txBody>
      </p:sp>
      <p:sp>
        <p:nvSpPr>
          <p:cNvPr id="7" name="Segnaposto data 9"/>
          <p:cNvSpPr>
            <a:spLocks noGrp="1"/>
          </p:cNvSpPr>
          <p:nvPr>
            <p:ph type="dt" sz="half" idx="10"/>
          </p:nvPr>
        </p:nvSpPr>
        <p:spPr/>
        <p:txBody>
          <a:bodyPr rtlCol="0"/>
          <a:lstStyle>
            <a:lvl1pPr>
              <a:defRPr/>
            </a:lvl1pPr>
          </a:lstStyle>
          <a:p>
            <a:pPr>
              <a:defRPr/>
            </a:pPr>
            <a:fld id="{15BDAA70-73C2-46AF-91F8-14545A8197F9}" type="datetimeFigureOut">
              <a:rPr lang="it-IT"/>
              <a:pPr>
                <a:defRPr/>
              </a:pPr>
              <a:t>25/06/2015</a:t>
            </a:fld>
            <a:endParaRPr lang="it-IT"/>
          </a:p>
        </p:txBody>
      </p:sp>
      <p:sp>
        <p:nvSpPr>
          <p:cNvPr id="8" name="Segnaposto numero diapositiva 11"/>
          <p:cNvSpPr>
            <a:spLocks noGrp="1"/>
          </p:cNvSpPr>
          <p:nvPr>
            <p:ph type="sldNum" sz="quarter" idx="11"/>
          </p:nvPr>
        </p:nvSpPr>
        <p:spPr/>
        <p:txBody>
          <a:bodyPr rtlCol="0"/>
          <a:lstStyle>
            <a:lvl1pPr>
              <a:defRPr/>
            </a:lvl1pPr>
          </a:lstStyle>
          <a:p>
            <a:pPr>
              <a:defRPr/>
            </a:pPr>
            <a:fld id="{06D0ECE3-26A8-4F52-9FF7-ADF59A90C56B}" type="slidenum">
              <a:rPr lang="it-IT"/>
              <a:pPr>
                <a:defRPr/>
              </a:pPr>
              <a:t>‹N›</a:t>
            </a:fld>
            <a:endParaRPr lang="it-IT"/>
          </a:p>
        </p:txBody>
      </p:sp>
      <p:sp>
        <p:nvSpPr>
          <p:cNvPr id="9" name="Segnaposto piè di pagina 13"/>
          <p:cNvSpPr>
            <a:spLocks noGrp="1"/>
          </p:cNvSpPr>
          <p:nvPr>
            <p:ph type="ftr" sz="quarter" idx="12"/>
          </p:nvPr>
        </p:nvSpPr>
        <p:spPr/>
        <p:txBody>
          <a:bodyPr rtlCol="0"/>
          <a:lstStyle>
            <a:lvl1pPr>
              <a:defRPr/>
            </a:lvl1pPr>
          </a:lstStyle>
          <a:p>
            <a:pPr>
              <a:defRPr/>
            </a:pPr>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data 13"/>
          <p:cNvSpPr>
            <a:spLocks noGrp="1"/>
          </p:cNvSpPr>
          <p:nvPr>
            <p:ph type="dt" sz="half" idx="10"/>
          </p:nvPr>
        </p:nvSpPr>
        <p:spPr/>
        <p:txBody>
          <a:bodyPr/>
          <a:lstStyle>
            <a:lvl1pPr>
              <a:defRPr/>
            </a:lvl1pPr>
          </a:lstStyle>
          <a:p>
            <a:pPr>
              <a:defRPr/>
            </a:pPr>
            <a:fld id="{97B2EACA-61F4-4811-BD0E-AF7B2A73BB0A}" type="datetimeFigureOut">
              <a:rPr lang="it-IT"/>
              <a:pPr>
                <a:defRPr/>
              </a:pPr>
              <a:t>25/06/2015</a:t>
            </a:fld>
            <a:endParaRPr lang="it-IT"/>
          </a:p>
        </p:txBody>
      </p:sp>
      <p:sp>
        <p:nvSpPr>
          <p:cNvPr id="4" name="Segnaposto piè di pagina 2"/>
          <p:cNvSpPr>
            <a:spLocks noGrp="1"/>
          </p:cNvSpPr>
          <p:nvPr>
            <p:ph type="ftr" sz="quarter" idx="11"/>
          </p:nvPr>
        </p:nvSpPr>
        <p:spPr/>
        <p:txBody>
          <a:bodyPr/>
          <a:lstStyle>
            <a:lvl1pPr>
              <a:defRPr/>
            </a:lvl1pPr>
          </a:lstStyle>
          <a:p>
            <a:pPr>
              <a:defRPr/>
            </a:pPr>
            <a:endParaRPr lang="it-IT"/>
          </a:p>
        </p:txBody>
      </p:sp>
      <p:sp>
        <p:nvSpPr>
          <p:cNvPr id="5" name="Segnaposto numero diapositiva 22"/>
          <p:cNvSpPr>
            <a:spLocks noGrp="1"/>
          </p:cNvSpPr>
          <p:nvPr>
            <p:ph type="sldNum" sz="quarter" idx="12"/>
          </p:nvPr>
        </p:nvSpPr>
        <p:spPr/>
        <p:txBody>
          <a:bodyPr/>
          <a:lstStyle>
            <a:lvl1pPr>
              <a:defRPr/>
            </a:lvl1pPr>
          </a:lstStyle>
          <a:p>
            <a:pPr>
              <a:defRPr/>
            </a:pPr>
            <a:fld id="{2C00F4C9-EAC0-4F25-B4AA-892DDEC50E41}"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pPr>
              <a:defRPr/>
            </a:pPr>
            <a:fld id="{539F7FCE-1350-4247-AC16-62B61ACD68C4}" type="datetimeFigureOut">
              <a:rPr lang="it-IT"/>
              <a:pPr>
                <a:defRPr/>
              </a:pPr>
              <a:t>25/06/2015</a:t>
            </a:fld>
            <a:endParaRPr lang="it-IT"/>
          </a:p>
        </p:txBody>
      </p:sp>
      <p:sp>
        <p:nvSpPr>
          <p:cNvPr id="3" name="Segnaposto piè di pagina 2"/>
          <p:cNvSpPr>
            <a:spLocks noGrp="1"/>
          </p:cNvSpPr>
          <p:nvPr>
            <p:ph type="ftr" sz="quarter" idx="11"/>
          </p:nvPr>
        </p:nvSpPr>
        <p:spPr/>
        <p:txBody>
          <a:bodyPr/>
          <a:lstStyle>
            <a:lvl1pPr>
              <a:defRPr/>
            </a:lvl1pPr>
          </a:lstStyle>
          <a:p>
            <a:pPr>
              <a:defRPr/>
            </a:pPr>
            <a:endParaRPr lang="it-IT"/>
          </a:p>
        </p:txBody>
      </p:sp>
      <p:sp>
        <p:nvSpPr>
          <p:cNvPr id="4" name="Segnaposto numero diapositiva 3"/>
          <p:cNvSpPr>
            <a:spLocks noGrp="1"/>
          </p:cNvSpPr>
          <p:nvPr>
            <p:ph type="sldNum" sz="quarter" idx="12"/>
          </p:nvPr>
        </p:nvSpPr>
        <p:spPr>
          <a:xfrm>
            <a:off x="0" y="6889750"/>
            <a:ext cx="623888" cy="419100"/>
          </a:xfrm>
        </p:spPr>
        <p:txBody>
          <a:bodyPr/>
          <a:lstStyle>
            <a:lvl1pPr>
              <a:defRPr smtClean="0">
                <a:solidFill>
                  <a:schemeClr val="tx2"/>
                </a:solidFill>
              </a:defRPr>
            </a:lvl1pPr>
          </a:lstStyle>
          <a:p>
            <a:pPr>
              <a:defRPr/>
            </a:pPr>
            <a:fld id="{0296CF38-F8B9-46C3-BB1C-C48A96D6C5AE}"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712893" y="301050"/>
            <a:ext cx="9445837" cy="959160"/>
          </a:xfrm>
        </p:spPr>
        <p:txBody>
          <a:bodyPr/>
          <a:lstStyle>
            <a:lvl1pPr algn="l">
              <a:buNone/>
              <a:defRPr sz="5000" b="0"/>
            </a:lvl1pPr>
          </a:lstStyle>
          <a:p>
            <a:r>
              <a:rPr lang="it-IT" smtClean="0"/>
              <a:t>Fare clic per modificare lo stile del titolo</a:t>
            </a:r>
            <a:endParaRPr lang="en-US"/>
          </a:p>
        </p:txBody>
      </p:sp>
      <p:sp>
        <p:nvSpPr>
          <p:cNvPr id="3" name="Segnaposto testo 2"/>
          <p:cNvSpPr>
            <a:spLocks noGrp="1"/>
          </p:cNvSpPr>
          <p:nvPr>
            <p:ph type="body" idx="2"/>
          </p:nvPr>
        </p:nvSpPr>
        <p:spPr>
          <a:xfrm>
            <a:off x="712893" y="1932323"/>
            <a:ext cx="1871345" cy="47888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56458" tIns="208611" rIns="156458" bIns="104306"/>
          <a:lstStyle>
            <a:lvl1pPr marL="0" indent="0">
              <a:spcAft>
                <a:spcPts val="1141"/>
              </a:spcAft>
              <a:buNone/>
              <a:defRPr sz="2100"/>
            </a:lvl1pPr>
            <a:lvl2pPr>
              <a:buNone/>
              <a:defRPr sz="1400"/>
            </a:lvl2pPr>
            <a:lvl3pPr>
              <a:buNone/>
              <a:defRPr sz="1100"/>
            </a:lvl3pPr>
            <a:lvl4pPr>
              <a:buNone/>
              <a:defRPr sz="1000"/>
            </a:lvl4pPr>
            <a:lvl5pPr>
              <a:buNone/>
              <a:defRPr sz="1000"/>
            </a:lvl5pPr>
          </a:lstStyle>
          <a:p>
            <a:pPr lvl="0"/>
            <a:r>
              <a:rPr lang="it-IT" smtClean="0"/>
              <a:t>Fare clic per modificare stili del testo dello schema</a:t>
            </a:r>
          </a:p>
        </p:txBody>
      </p:sp>
      <p:sp>
        <p:nvSpPr>
          <p:cNvPr id="9" name="Segnaposto contenuto 8"/>
          <p:cNvSpPr>
            <a:spLocks noGrp="1"/>
          </p:cNvSpPr>
          <p:nvPr>
            <p:ph sz="quarter" idx="1"/>
          </p:nvPr>
        </p:nvSpPr>
        <p:spPr>
          <a:xfrm>
            <a:off x="2762462" y="1932323"/>
            <a:ext cx="7485380" cy="4872814"/>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13"/>
          <p:cNvSpPr>
            <a:spLocks noGrp="1"/>
          </p:cNvSpPr>
          <p:nvPr>
            <p:ph type="dt" sz="half" idx="10"/>
          </p:nvPr>
        </p:nvSpPr>
        <p:spPr/>
        <p:txBody>
          <a:bodyPr/>
          <a:lstStyle>
            <a:lvl1pPr>
              <a:defRPr/>
            </a:lvl1pPr>
          </a:lstStyle>
          <a:p>
            <a:pPr>
              <a:defRPr/>
            </a:pPr>
            <a:fld id="{BE6DD066-742A-4406-AF09-C79D080C8B60}" type="datetimeFigureOut">
              <a:rPr lang="it-IT"/>
              <a:pPr>
                <a:defRPr/>
              </a:pPr>
              <a:t>25/06/2015</a:t>
            </a:fld>
            <a:endParaRPr lang="it-IT"/>
          </a:p>
        </p:txBody>
      </p:sp>
      <p:sp>
        <p:nvSpPr>
          <p:cNvPr id="6" name="Segnaposto piè di pagina 2"/>
          <p:cNvSpPr>
            <a:spLocks noGrp="1"/>
          </p:cNvSpPr>
          <p:nvPr>
            <p:ph type="ftr" sz="quarter" idx="11"/>
          </p:nvPr>
        </p:nvSpPr>
        <p:spPr/>
        <p:txBody>
          <a:bodyPr/>
          <a:lstStyle>
            <a:lvl1pPr>
              <a:defRPr/>
            </a:lvl1pPr>
          </a:lstStyle>
          <a:p>
            <a:pPr>
              <a:defRPr/>
            </a:pPr>
            <a:endParaRPr lang="it-IT"/>
          </a:p>
        </p:txBody>
      </p:sp>
      <p:sp>
        <p:nvSpPr>
          <p:cNvPr id="7" name="Segnaposto numero diapositiva 22"/>
          <p:cNvSpPr>
            <a:spLocks noGrp="1"/>
          </p:cNvSpPr>
          <p:nvPr>
            <p:ph type="sldNum" sz="quarter" idx="12"/>
          </p:nvPr>
        </p:nvSpPr>
        <p:spPr/>
        <p:txBody>
          <a:bodyPr/>
          <a:lstStyle>
            <a:lvl1pPr>
              <a:defRPr/>
            </a:lvl1pPr>
          </a:lstStyle>
          <a:p>
            <a:pPr>
              <a:defRPr/>
            </a:pPr>
            <a:fld id="{BBEACF46-03DB-4063-9B87-33EB0A147EB2}"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bg>
      <p:bgRef idx="1003">
        <a:schemeClr val="bg2"/>
      </p:bgRef>
    </p:bg>
    <p:spTree>
      <p:nvGrpSpPr>
        <p:cNvPr id="1" name=""/>
        <p:cNvGrpSpPr/>
        <p:nvPr/>
      </p:nvGrpSpPr>
      <p:grpSpPr>
        <a:xfrm>
          <a:off x="0" y="0"/>
          <a:ext cx="0" cy="0"/>
          <a:chOff x="0" y="0"/>
          <a:chExt cx="0" cy="0"/>
        </a:xfrm>
      </p:grpSpPr>
      <p:sp>
        <p:nvSpPr>
          <p:cNvPr id="5" name="Rettangolo 7"/>
          <p:cNvSpPr/>
          <p:nvPr/>
        </p:nvSpPr>
        <p:spPr bwMode="white">
          <a:xfrm>
            <a:off x="-11113" y="5040313"/>
            <a:ext cx="10693401" cy="9779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defTabSz="1043056" fontAlgn="auto">
              <a:spcBef>
                <a:spcPts val="0"/>
              </a:spcBef>
              <a:spcAft>
                <a:spcPts val="0"/>
              </a:spcAft>
              <a:defRPr/>
            </a:pPr>
            <a:endParaRPr lang="en-US"/>
          </a:p>
        </p:txBody>
      </p:sp>
      <p:sp>
        <p:nvSpPr>
          <p:cNvPr id="6" name="Rettangolo 8"/>
          <p:cNvSpPr/>
          <p:nvPr/>
        </p:nvSpPr>
        <p:spPr>
          <a:xfrm>
            <a:off x="-11113" y="5141913"/>
            <a:ext cx="1711326" cy="7858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defTabSz="1043056" fontAlgn="auto">
              <a:spcBef>
                <a:spcPts val="0"/>
              </a:spcBef>
              <a:spcAft>
                <a:spcPts val="0"/>
              </a:spcAft>
              <a:defRPr/>
            </a:pPr>
            <a:endParaRPr lang="en-US"/>
          </a:p>
        </p:txBody>
      </p:sp>
      <p:sp>
        <p:nvSpPr>
          <p:cNvPr id="7" name="Rettangolo 9"/>
          <p:cNvSpPr/>
          <p:nvPr/>
        </p:nvSpPr>
        <p:spPr>
          <a:xfrm>
            <a:off x="1806575" y="5130800"/>
            <a:ext cx="8886825" cy="7874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defTabSz="1043056" fontAlgn="auto">
              <a:spcBef>
                <a:spcPts val="0"/>
              </a:spcBef>
              <a:spcAft>
                <a:spcPts val="0"/>
              </a:spcAft>
              <a:defRPr/>
            </a:pPr>
            <a:endParaRPr lang="en-US"/>
          </a:p>
        </p:txBody>
      </p:sp>
      <p:sp>
        <p:nvSpPr>
          <p:cNvPr id="8" name="Rettangolo 10"/>
          <p:cNvSpPr/>
          <p:nvPr/>
        </p:nvSpPr>
        <p:spPr bwMode="white">
          <a:xfrm>
            <a:off x="1693863" y="0"/>
            <a:ext cx="117475" cy="75707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defTabSz="1043056" fontAlgn="auto">
              <a:spcBef>
                <a:spcPts val="0"/>
              </a:spcBef>
              <a:spcAft>
                <a:spcPts val="0"/>
              </a:spcAft>
              <a:defRPr/>
            </a:pPr>
            <a:endParaRPr lang="en-US"/>
          </a:p>
        </p:txBody>
      </p:sp>
      <p:sp>
        <p:nvSpPr>
          <p:cNvPr id="4" name="Segnaposto testo 3"/>
          <p:cNvSpPr>
            <a:spLocks noGrp="1"/>
          </p:cNvSpPr>
          <p:nvPr>
            <p:ph type="body" sz="half" idx="2"/>
          </p:nvPr>
        </p:nvSpPr>
        <p:spPr>
          <a:xfrm>
            <a:off x="1871345" y="6049011"/>
            <a:ext cx="8554720" cy="756126"/>
          </a:xfrm>
        </p:spPr>
        <p:txBody>
          <a:bodyPr/>
          <a:lstStyle>
            <a:lvl1pPr marL="0" indent="0">
              <a:buFontTx/>
              <a:buNone/>
              <a:defRPr sz="1900"/>
            </a:lvl1pPr>
            <a:lvl2pPr>
              <a:buFontTx/>
              <a:buNone/>
              <a:defRPr sz="1400"/>
            </a:lvl2pPr>
            <a:lvl3pPr>
              <a:buFontTx/>
              <a:buNone/>
              <a:defRPr sz="1100"/>
            </a:lvl3pPr>
            <a:lvl4pPr>
              <a:buFontTx/>
              <a:buNone/>
              <a:defRPr sz="1000"/>
            </a:lvl4pPr>
            <a:lvl5pPr>
              <a:buFontTx/>
              <a:buNone/>
              <a:defRPr sz="1000"/>
            </a:lvl5pPr>
          </a:lstStyle>
          <a:p>
            <a:pPr lvl="0"/>
            <a:r>
              <a:rPr lang="it-IT" smtClean="0"/>
              <a:t>Fare clic per modificare stili del testo dello schema</a:t>
            </a:r>
          </a:p>
        </p:txBody>
      </p:sp>
      <p:sp>
        <p:nvSpPr>
          <p:cNvPr id="2" name="Titolo 1"/>
          <p:cNvSpPr>
            <a:spLocks noGrp="1"/>
          </p:cNvSpPr>
          <p:nvPr>
            <p:ph type="title"/>
          </p:nvPr>
        </p:nvSpPr>
        <p:spPr>
          <a:xfrm>
            <a:off x="1871345" y="5124856"/>
            <a:ext cx="8554720" cy="756126"/>
          </a:xfrm>
        </p:spPr>
        <p:txBody>
          <a:bodyPr/>
          <a:lstStyle>
            <a:lvl1pPr algn="l">
              <a:buNone/>
              <a:defRPr sz="3200" b="0">
                <a:solidFill>
                  <a:srgbClr val="FFFFFF"/>
                </a:solidFill>
              </a:defRPr>
            </a:lvl1pPr>
          </a:lstStyle>
          <a:p>
            <a:r>
              <a:rPr lang="it-IT" smtClean="0"/>
              <a:t>Fare clic per modificare lo stile del titolo</a:t>
            </a:r>
            <a:endParaRPr lang="en-US"/>
          </a:p>
        </p:txBody>
      </p:sp>
      <p:sp>
        <p:nvSpPr>
          <p:cNvPr id="3" name="Segnaposto immagine 2"/>
          <p:cNvSpPr>
            <a:spLocks noGrp="1"/>
          </p:cNvSpPr>
          <p:nvPr>
            <p:ph type="pic" idx="1"/>
          </p:nvPr>
        </p:nvSpPr>
        <p:spPr>
          <a:xfrm>
            <a:off x="1825007" y="0"/>
            <a:ext cx="8868393" cy="5037481"/>
          </a:xfrm>
          <a:solidFill>
            <a:schemeClr val="accent1">
              <a:tint val="40000"/>
            </a:schemeClr>
          </a:solidFill>
          <a:ln>
            <a:noFill/>
          </a:ln>
        </p:spPr>
        <p:txBody>
          <a:bodyPr>
            <a:normAutofit/>
          </a:bodyPr>
          <a:lstStyle>
            <a:lvl1pPr marL="0" indent="0">
              <a:buNone/>
              <a:defRPr sz="3700"/>
            </a:lvl1pPr>
          </a:lstStyle>
          <a:p>
            <a:pPr lvl="0"/>
            <a:r>
              <a:rPr lang="it-IT" noProof="0" smtClean="0"/>
              <a:t>Fare clic sull'icona per inserire un'immagine</a:t>
            </a:r>
            <a:endParaRPr lang="en-US" noProof="0" dirty="0"/>
          </a:p>
        </p:txBody>
      </p:sp>
      <p:sp>
        <p:nvSpPr>
          <p:cNvPr id="9" name="Segnaposto data 11"/>
          <p:cNvSpPr>
            <a:spLocks noGrp="1"/>
          </p:cNvSpPr>
          <p:nvPr>
            <p:ph type="dt" sz="half" idx="10"/>
          </p:nvPr>
        </p:nvSpPr>
        <p:spPr>
          <a:xfrm>
            <a:off x="7307263" y="6889750"/>
            <a:ext cx="3119437" cy="401638"/>
          </a:xfrm>
        </p:spPr>
        <p:txBody>
          <a:bodyPr rtlCol="0"/>
          <a:lstStyle>
            <a:lvl1pPr>
              <a:defRPr/>
            </a:lvl1pPr>
          </a:lstStyle>
          <a:p>
            <a:pPr>
              <a:defRPr/>
            </a:pPr>
            <a:fld id="{4C55CB91-5474-4630-B13A-91AAA2E8F369}" type="datetimeFigureOut">
              <a:rPr lang="it-IT"/>
              <a:pPr>
                <a:defRPr/>
              </a:pPr>
              <a:t>25/06/2015</a:t>
            </a:fld>
            <a:endParaRPr lang="it-IT"/>
          </a:p>
        </p:txBody>
      </p:sp>
      <p:sp>
        <p:nvSpPr>
          <p:cNvPr id="10" name="Segnaposto numero diapositiva 12"/>
          <p:cNvSpPr>
            <a:spLocks noGrp="1"/>
          </p:cNvSpPr>
          <p:nvPr>
            <p:ph type="sldNum" sz="quarter" idx="11"/>
          </p:nvPr>
        </p:nvSpPr>
        <p:spPr>
          <a:xfrm>
            <a:off x="0" y="5145088"/>
            <a:ext cx="1693863" cy="731837"/>
          </a:xfrm>
        </p:spPr>
        <p:txBody>
          <a:bodyPr rtlCol="0"/>
          <a:lstStyle>
            <a:lvl1pPr>
              <a:defRPr sz="3200" smtClean="0"/>
            </a:lvl1pPr>
          </a:lstStyle>
          <a:p>
            <a:pPr>
              <a:defRPr/>
            </a:pPr>
            <a:fld id="{D89D4042-764C-4F66-AFCA-F690E5C1D6D6}" type="slidenum">
              <a:rPr lang="it-IT"/>
              <a:pPr>
                <a:defRPr/>
              </a:pPr>
              <a:t>‹N›</a:t>
            </a:fld>
            <a:endParaRPr lang="it-IT"/>
          </a:p>
        </p:txBody>
      </p:sp>
      <p:sp>
        <p:nvSpPr>
          <p:cNvPr id="11" name="Segnaposto piè di pagina 13"/>
          <p:cNvSpPr>
            <a:spLocks noGrp="1"/>
          </p:cNvSpPr>
          <p:nvPr>
            <p:ph type="ftr" sz="quarter" idx="12"/>
          </p:nvPr>
        </p:nvSpPr>
        <p:spPr>
          <a:xfrm>
            <a:off x="1871663" y="6888163"/>
            <a:ext cx="5346700" cy="403225"/>
          </a:xfrm>
        </p:spPr>
        <p:txBody>
          <a:bodyPr rtlCol="0"/>
          <a:lstStyle>
            <a:lvl1pPr>
              <a:defRPr/>
            </a:lvl1pPr>
          </a:lstStyle>
          <a:p>
            <a:pPr>
              <a:defRPr/>
            </a:pPr>
            <a:endParaRPr lang="it-IT"/>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21"/>
          <p:cNvSpPr>
            <a:spLocks noGrp="1"/>
          </p:cNvSpPr>
          <p:nvPr>
            <p:ph type="title"/>
          </p:nvPr>
        </p:nvSpPr>
        <p:spPr bwMode="auto">
          <a:xfrm>
            <a:off x="712788" y="252413"/>
            <a:ext cx="9534525" cy="1092200"/>
          </a:xfrm>
          <a:prstGeom prst="rect">
            <a:avLst/>
          </a:prstGeom>
          <a:noFill/>
          <a:ln w="9525">
            <a:noFill/>
            <a:miter lim="800000"/>
            <a:headEnd/>
            <a:tailEnd/>
          </a:ln>
        </p:spPr>
        <p:txBody>
          <a:bodyPr vert="horz" wrap="square" lIns="104306" tIns="52153" rIns="104306" bIns="52153" numCol="1" anchor="ctr" anchorCtr="0" compatLnSpc="1">
            <a:prstTxWarp prst="textNoShape">
              <a:avLst/>
            </a:prstTxWarp>
          </a:bodyPr>
          <a:lstStyle/>
          <a:p>
            <a:pPr lvl="0"/>
            <a:r>
              <a:rPr lang="it-IT" smtClean="0"/>
              <a:t>Fare clic per modificare lo stile del titolo</a:t>
            </a:r>
            <a:endParaRPr lang="en-US" smtClean="0"/>
          </a:p>
        </p:txBody>
      </p:sp>
      <p:sp>
        <p:nvSpPr>
          <p:cNvPr id="1027" name="Segnaposto testo 12"/>
          <p:cNvSpPr>
            <a:spLocks noGrp="1"/>
          </p:cNvSpPr>
          <p:nvPr>
            <p:ph type="body" idx="1"/>
          </p:nvPr>
        </p:nvSpPr>
        <p:spPr bwMode="auto">
          <a:xfrm>
            <a:off x="715963" y="1763713"/>
            <a:ext cx="9536112" cy="4991100"/>
          </a:xfrm>
          <a:prstGeom prst="rect">
            <a:avLst/>
          </a:prstGeom>
          <a:noFill/>
          <a:ln w="9525">
            <a:noFill/>
            <a:miter lim="800000"/>
            <a:headEnd/>
            <a:tailEnd/>
          </a:ln>
        </p:spPr>
        <p:txBody>
          <a:bodyPr vert="horz" wrap="square" lIns="104306" tIns="52153" rIns="104306" bIns="52153"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smtClean="0"/>
          </a:p>
        </p:txBody>
      </p:sp>
      <p:sp>
        <p:nvSpPr>
          <p:cNvPr id="14" name="Segnaposto data 13"/>
          <p:cNvSpPr>
            <a:spLocks noGrp="1"/>
          </p:cNvSpPr>
          <p:nvPr>
            <p:ph type="dt" sz="half" idx="2"/>
          </p:nvPr>
        </p:nvSpPr>
        <p:spPr>
          <a:xfrm>
            <a:off x="7129463" y="6889750"/>
            <a:ext cx="3117850" cy="401638"/>
          </a:xfrm>
          <a:prstGeom prst="rect">
            <a:avLst/>
          </a:prstGeom>
        </p:spPr>
        <p:txBody>
          <a:bodyPr vert="horz" lIns="104306" tIns="52153" rIns="104306" bIns="52153" anchor="ctr" anchorCtr="0"/>
          <a:lstStyle>
            <a:lvl1pPr algn="l" defTabSz="1043056" eaLnBrk="1" fontAlgn="auto" latinLnBrk="0" hangingPunct="1">
              <a:spcBef>
                <a:spcPts val="0"/>
              </a:spcBef>
              <a:spcAft>
                <a:spcPts val="0"/>
              </a:spcAft>
              <a:defRPr kumimoji="0" sz="1600" smtClean="0">
                <a:solidFill>
                  <a:schemeClr val="tx2"/>
                </a:solidFill>
                <a:latin typeface="+mn-lt"/>
                <a:cs typeface="+mn-cs"/>
              </a:defRPr>
            </a:lvl1pPr>
          </a:lstStyle>
          <a:p>
            <a:pPr>
              <a:defRPr/>
            </a:pPr>
            <a:fld id="{DA427C6E-0676-4335-9522-52122C39136B}" type="datetimeFigureOut">
              <a:rPr lang="it-IT"/>
              <a:pPr>
                <a:defRPr/>
              </a:pPr>
              <a:t>25/06/2015</a:t>
            </a:fld>
            <a:endParaRPr lang="it-IT"/>
          </a:p>
        </p:txBody>
      </p:sp>
      <p:sp>
        <p:nvSpPr>
          <p:cNvPr id="3" name="Segnaposto piè di pagina 2"/>
          <p:cNvSpPr>
            <a:spLocks noGrp="1"/>
          </p:cNvSpPr>
          <p:nvPr>
            <p:ph type="ftr" sz="quarter" idx="3"/>
          </p:nvPr>
        </p:nvSpPr>
        <p:spPr>
          <a:xfrm>
            <a:off x="712788" y="6888163"/>
            <a:ext cx="6340475" cy="403225"/>
          </a:xfrm>
          <a:prstGeom prst="rect">
            <a:avLst/>
          </a:prstGeom>
        </p:spPr>
        <p:txBody>
          <a:bodyPr vert="horz" lIns="104306" tIns="52153" rIns="104306" bIns="52153" anchor="ctr"/>
          <a:lstStyle>
            <a:lvl1pPr algn="r" defTabSz="1043056" eaLnBrk="1" fontAlgn="auto" latinLnBrk="0" hangingPunct="1">
              <a:spcBef>
                <a:spcPts val="0"/>
              </a:spcBef>
              <a:spcAft>
                <a:spcPts val="0"/>
              </a:spcAft>
              <a:defRPr kumimoji="0" sz="1600">
                <a:solidFill>
                  <a:schemeClr val="tx2"/>
                </a:solidFill>
                <a:latin typeface="+mn-lt"/>
                <a:cs typeface="+mn-cs"/>
              </a:defRPr>
            </a:lvl1pPr>
          </a:lstStyle>
          <a:p>
            <a:pPr>
              <a:defRPr/>
            </a:pPr>
            <a:endParaRPr lang="it-IT"/>
          </a:p>
        </p:txBody>
      </p:sp>
      <p:sp>
        <p:nvSpPr>
          <p:cNvPr id="7" name="Rettangolo 6"/>
          <p:cNvSpPr/>
          <p:nvPr/>
        </p:nvSpPr>
        <p:spPr bwMode="white">
          <a:xfrm>
            <a:off x="0" y="1360488"/>
            <a:ext cx="10693400" cy="3540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defTabSz="1043056" fontAlgn="auto">
              <a:spcBef>
                <a:spcPts val="0"/>
              </a:spcBef>
              <a:spcAft>
                <a:spcPts val="0"/>
              </a:spcAft>
              <a:defRPr/>
            </a:pPr>
            <a:endParaRPr lang="en-US"/>
          </a:p>
        </p:txBody>
      </p:sp>
      <p:sp>
        <p:nvSpPr>
          <p:cNvPr id="8" name="Rettangolo 7"/>
          <p:cNvSpPr/>
          <p:nvPr/>
        </p:nvSpPr>
        <p:spPr>
          <a:xfrm>
            <a:off x="0" y="1411288"/>
            <a:ext cx="623888" cy="2524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defTabSz="1043056" fontAlgn="auto">
              <a:spcBef>
                <a:spcPts val="0"/>
              </a:spcBef>
              <a:spcAft>
                <a:spcPts val="0"/>
              </a:spcAft>
              <a:defRPr/>
            </a:pPr>
            <a:endParaRPr lang="en-US"/>
          </a:p>
        </p:txBody>
      </p:sp>
      <p:sp>
        <p:nvSpPr>
          <p:cNvPr id="9" name="Rettangolo 8"/>
          <p:cNvSpPr/>
          <p:nvPr/>
        </p:nvSpPr>
        <p:spPr>
          <a:xfrm>
            <a:off x="690563" y="1411288"/>
            <a:ext cx="10002837" cy="25241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defTabSz="1043056" fontAlgn="auto">
              <a:spcBef>
                <a:spcPts val="0"/>
              </a:spcBef>
              <a:spcAft>
                <a:spcPts val="0"/>
              </a:spcAft>
              <a:defRPr/>
            </a:pPr>
            <a:endParaRPr lang="en-US"/>
          </a:p>
        </p:txBody>
      </p:sp>
      <p:sp>
        <p:nvSpPr>
          <p:cNvPr id="23" name="Segnaposto numero diapositiva 22"/>
          <p:cNvSpPr>
            <a:spLocks noGrp="1"/>
          </p:cNvSpPr>
          <p:nvPr>
            <p:ph type="sldNum" sz="quarter" idx="4"/>
          </p:nvPr>
        </p:nvSpPr>
        <p:spPr>
          <a:xfrm>
            <a:off x="0" y="1403350"/>
            <a:ext cx="623888" cy="268288"/>
          </a:xfrm>
          <a:prstGeom prst="rect">
            <a:avLst/>
          </a:prstGeom>
        </p:spPr>
        <p:txBody>
          <a:bodyPr vert="horz" lIns="104306" tIns="52153" rIns="104306" bIns="52153" anchor="ctr" anchorCtr="0">
            <a:normAutofit/>
          </a:bodyPr>
          <a:lstStyle>
            <a:lvl1pPr algn="ctr" defTabSz="1043056" eaLnBrk="1" fontAlgn="auto" latinLnBrk="0" hangingPunct="1">
              <a:spcBef>
                <a:spcPts val="0"/>
              </a:spcBef>
              <a:spcAft>
                <a:spcPts val="0"/>
              </a:spcAft>
              <a:defRPr kumimoji="0" sz="1600" b="1" smtClean="0">
                <a:solidFill>
                  <a:srgbClr val="FFFFFF"/>
                </a:solidFill>
                <a:latin typeface="+mn-lt"/>
                <a:cs typeface="+mn-cs"/>
              </a:defRPr>
            </a:lvl1pPr>
          </a:lstStyle>
          <a:p>
            <a:pPr>
              <a:defRPr/>
            </a:pPr>
            <a:fld id="{28F18929-588E-402A-9271-72FF677BAAC9}"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84" r:id="rId1"/>
    <p:sldLayoutId id="2147483680" r:id="rId2"/>
    <p:sldLayoutId id="2147483685" r:id="rId3"/>
    <p:sldLayoutId id="2147483686" r:id="rId4"/>
    <p:sldLayoutId id="2147483687" r:id="rId5"/>
    <p:sldLayoutId id="2147483681" r:id="rId6"/>
    <p:sldLayoutId id="2147483688" r:id="rId7"/>
    <p:sldLayoutId id="2147483682" r:id="rId8"/>
    <p:sldLayoutId id="2147483689" r:id="rId9"/>
    <p:sldLayoutId id="2147483683" r:id="rId10"/>
    <p:sldLayoutId id="2147483690" r:id="rId11"/>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Tw Cen MT" pitchFamily="34" charset="0"/>
        </a:defRPr>
      </a:lvl2pPr>
      <a:lvl3pPr algn="l" rtl="0" fontAlgn="base">
        <a:spcBef>
          <a:spcPct val="0"/>
        </a:spcBef>
        <a:spcAft>
          <a:spcPct val="0"/>
        </a:spcAft>
        <a:defRPr sz="5000">
          <a:solidFill>
            <a:schemeClr val="tx2"/>
          </a:solidFill>
          <a:latin typeface="Tw Cen MT" pitchFamily="34" charset="0"/>
        </a:defRPr>
      </a:lvl3pPr>
      <a:lvl4pPr algn="l" rtl="0" fontAlgn="base">
        <a:spcBef>
          <a:spcPct val="0"/>
        </a:spcBef>
        <a:spcAft>
          <a:spcPct val="0"/>
        </a:spcAft>
        <a:defRPr sz="5000">
          <a:solidFill>
            <a:schemeClr val="tx2"/>
          </a:solidFill>
          <a:latin typeface="Tw Cen MT" pitchFamily="34" charset="0"/>
        </a:defRPr>
      </a:lvl4pPr>
      <a:lvl5pPr algn="l" rtl="0" fontAlgn="base">
        <a:spcBef>
          <a:spcPct val="0"/>
        </a:spcBef>
        <a:spcAft>
          <a:spcPct val="0"/>
        </a:spcAft>
        <a:defRPr sz="5000">
          <a:solidFill>
            <a:schemeClr val="tx2"/>
          </a:solidFill>
          <a:latin typeface="Tw Cen MT" pitchFamily="34" charset="0"/>
        </a:defRPr>
      </a:lvl5pPr>
      <a:lvl6pPr marL="457200" algn="l" rtl="0" fontAlgn="base">
        <a:spcBef>
          <a:spcPct val="0"/>
        </a:spcBef>
        <a:spcAft>
          <a:spcPct val="0"/>
        </a:spcAft>
        <a:defRPr sz="5000">
          <a:solidFill>
            <a:schemeClr val="tx2"/>
          </a:solidFill>
          <a:latin typeface="Tw Cen MT" pitchFamily="34" charset="0"/>
        </a:defRPr>
      </a:lvl6pPr>
      <a:lvl7pPr marL="914400" algn="l" rtl="0" fontAlgn="base">
        <a:spcBef>
          <a:spcPct val="0"/>
        </a:spcBef>
        <a:spcAft>
          <a:spcPct val="0"/>
        </a:spcAft>
        <a:defRPr sz="5000">
          <a:solidFill>
            <a:schemeClr val="tx2"/>
          </a:solidFill>
          <a:latin typeface="Tw Cen MT" pitchFamily="34" charset="0"/>
        </a:defRPr>
      </a:lvl7pPr>
      <a:lvl8pPr marL="1371600" algn="l" rtl="0" fontAlgn="base">
        <a:spcBef>
          <a:spcPct val="0"/>
        </a:spcBef>
        <a:spcAft>
          <a:spcPct val="0"/>
        </a:spcAft>
        <a:defRPr sz="5000">
          <a:solidFill>
            <a:schemeClr val="tx2"/>
          </a:solidFill>
          <a:latin typeface="Tw Cen MT" pitchFamily="34" charset="0"/>
        </a:defRPr>
      </a:lvl8pPr>
      <a:lvl9pPr marL="1828800" algn="l" rtl="0" fontAlgn="base">
        <a:spcBef>
          <a:spcPct val="0"/>
        </a:spcBef>
        <a:spcAft>
          <a:spcPct val="0"/>
        </a:spcAft>
        <a:defRPr sz="5000">
          <a:solidFill>
            <a:schemeClr val="tx2"/>
          </a:solidFill>
          <a:latin typeface="Tw Cen MT" pitchFamily="34" charset="0"/>
        </a:defRPr>
      </a:lvl9pPr>
    </p:titleStyle>
    <p:bodyStyle>
      <a:lvl1pPr marL="363538" indent="-363538" algn="l" rtl="0" fontAlgn="base">
        <a:spcBef>
          <a:spcPts val="800"/>
        </a:spcBef>
        <a:spcAft>
          <a:spcPct val="0"/>
        </a:spcAft>
        <a:buClr>
          <a:schemeClr val="accent2"/>
        </a:buClr>
        <a:buSzPct val="60000"/>
        <a:buFont typeface="Wingdings" pitchFamily="2" charset="2"/>
        <a:buChar char=""/>
        <a:defRPr sz="3300" kern="1200">
          <a:solidFill>
            <a:schemeClr val="tx1"/>
          </a:solidFill>
          <a:latin typeface="+mn-lt"/>
          <a:ea typeface="+mn-ea"/>
          <a:cs typeface="+mn-cs"/>
        </a:defRPr>
      </a:lvl1pPr>
      <a:lvl2pPr marL="728663" indent="-312738" algn="l" rtl="0" fontAlgn="base">
        <a:spcBef>
          <a:spcPts val="625"/>
        </a:spcBef>
        <a:spcAft>
          <a:spcPct val="0"/>
        </a:spcAft>
        <a:buClr>
          <a:schemeClr val="accent1"/>
        </a:buClr>
        <a:buSzPct val="70000"/>
        <a:buFont typeface="Wingdings 2" pitchFamily="18" charset="2"/>
        <a:buChar char=""/>
        <a:defRPr sz="3000" kern="1200">
          <a:solidFill>
            <a:schemeClr val="tx1"/>
          </a:solidFill>
          <a:latin typeface="+mn-lt"/>
          <a:ea typeface="+mn-ea"/>
          <a:cs typeface="+mn-cs"/>
        </a:defRPr>
      </a:lvl2pPr>
      <a:lvl3pPr marL="1042988" indent="-260350" algn="l" rtl="0" fontAlgn="base">
        <a:spcBef>
          <a:spcPts val="575"/>
        </a:spcBef>
        <a:spcAft>
          <a:spcPct val="0"/>
        </a:spcAft>
        <a:buClr>
          <a:schemeClr val="accent2"/>
        </a:buClr>
        <a:buSzPct val="75000"/>
        <a:buFont typeface="Wingdings" pitchFamily="2" charset="2"/>
        <a:buChar char=""/>
        <a:defRPr sz="2600" kern="1200">
          <a:solidFill>
            <a:schemeClr val="tx1"/>
          </a:solidFill>
          <a:latin typeface="+mn-lt"/>
          <a:ea typeface="+mn-ea"/>
          <a:cs typeface="+mn-cs"/>
        </a:defRPr>
      </a:lvl3pPr>
      <a:lvl4pPr marL="1563688" indent="-260350" algn="l" rtl="0" fontAlgn="base">
        <a:spcBef>
          <a:spcPts val="450"/>
        </a:spcBef>
        <a:spcAft>
          <a:spcPct val="0"/>
        </a:spcAft>
        <a:buClr>
          <a:srgbClr val="A5AB81"/>
        </a:buClr>
        <a:buSzPct val="75000"/>
        <a:buFont typeface="Wingdings" pitchFamily="2" charset="2"/>
        <a:buChar char=""/>
        <a:defRPr sz="2300" kern="1200">
          <a:solidFill>
            <a:schemeClr val="tx1"/>
          </a:solidFill>
          <a:latin typeface="+mn-lt"/>
          <a:ea typeface="+mn-ea"/>
          <a:cs typeface="+mn-cs"/>
        </a:defRPr>
      </a:lvl4pPr>
      <a:lvl5pPr marL="2085975" indent="-260350" algn="l" rtl="0" fontAlgn="base">
        <a:spcBef>
          <a:spcPts val="450"/>
        </a:spcBef>
        <a:spcAft>
          <a:spcPct val="0"/>
        </a:spcAft>
        <a:buClr>
          <a:srgbClr val="D8B25C"/>
        </a:buClr>
        <a:buSzPct val="65000"/>
        <a:buFont typeface="Wingdings" pitchFamily="2" charset="2"/>
        <a:buChar char=""/>
        <a:defRPr sz="2300" kern="1200">
          <a:solidFill>
            <a:schemeClr val="tx1"/>
          </a:solidFill>
          <a:latin typeface="+mn-lt"/>
          <a:ea typeface="+mn-ea"/>
          <a:cs typeface="+mn-cs"/>
        </a:defRPr>
      </a:lvl5pPr>
      <a:lvl6pPr marL="2399029" indent="-260764" algn="l" rtl="0" eaLnBrk="1" latinLnBrk="0" hangingPunct="1">
        <a:spcBef>
          <a:spcPct val="20000"/>
        </a:spcBef>
        <a:buClr>
          <a:schemeClr val="accent1"/>
        </a:buClr>
        <a:buFont typeface="Wingdings"/>
        <a:buChar char="§"/>
        <a:defRPr kumimoji="0" sz="2100" kern="1200" baseline="0">
          <a:solidFill>
            <a:schemeClr val="tx1"/>
          </a:solidFill>
          <a:latin typeface="+mn-lt"/>
          <a:ea typeface="+mn-ea"/>
          <a:cs typeface="+mn-cs"/>
        </a:defRPr>
      </a:lvl6pPr>
      <a:lvl7pPr marL="2711946" indent="-260764" algn="l" rtl="0" eaLnBrk="1" latinLnBrk="0" hangingPunct="1">
        <a:spcBef>
          <a:spcPct val="20000"/>
        </a:spcBef>
        <a:buClr>
          <a:schemeClr val="accent2"/>
        </a:buClr>
        <a:buFont typeface="Wingdings"/>
        <a:buChar char="§"/>
        <a:defRPr kumimoji="0" sz="2100" kern="1200" baseline="0">
          <a:solidFill>
            <a:schemeClr val="tx1"/>
          </a:solidFill>
          <a:latin typeface="+mn-lt"/>
          <a:ea typeface="+mn-ea"/>
          <a:cs typeface="+mn-cs"/>
        </a:defRPr>
      </a:lvl7pPr>
      <a:lvl8pPr marL="3024863" indent="-260764" algn="l" rtl="0" eaLnBrk="1" latinLnBrk="0" hangingPunct="1">
        <a:spcBef>
          <a:spcPct val="20000"/>
        </a:spcBef>
        <a:buClr>
          <a:schemeClr val="accent3"/>
        </a:buClr>
        <a:buFont typeface="Wingdings"/>
        <a:buChar char="§"/>
        <a:defRPr kumimoji="0" sz="2100" kern="1200" baseline="0">
          <a:solidFill>
            <a:schemeClr val="tx1"/>
          </a:solidFill>
          <a:latin typeface="+mn-lt"/>
          <a:ea typeface="+mn-ea"/>
          <a:cs typeface="+mn-cs"/>
        </a:defRPr>
      </a:lvl8pPr>
      <a:lvl9pPr marL="3337779" indent="-260764" algn="l" rtl="0" eaLnBrk="1" latinLnBrk="0" hangingPunct="1">
        <a:spcBef>
          <a:spcPct val="20000"/>
        </a:spcBef>
        <a:buClr>
          <a:schemeClr val="accent4"/>
        </a:buClr>
        <a:buFont typeface="Wingdings"/>
        <a:buChar char="§"/>
        <a:defRPr kumimoji="0" sz="21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21528" algn="l" rtl="0" eaLnBrk="1" latinLnBrk="0" hangingPunct="1">
        <a:defRPr kumimoji="0" kern="1200">
          <a:solidFill>
            <a:schemeClr val="tx1"/>
          </a:solidFill>
          <a:latin typeface="+mn-lt"/>
          <a:ea typeface="+mn-ea"/>
          <a:cs typeface="+mn-cs"/>
        </a:defRPr>
      </a:lvl2pPr>
      <a:lvl3pPr marL="1043056" algn="l" rtl="0" eaLnBrk="1" latinLnBrk="0" hangingPunct="1">
        <a:defRPr kumimoji="0" kern="1200">
          <a:solidFill>
            <a:schemeClr val="tx1"/>
          </a:solidFill>
          <a:latin typeface="+mn-lt"/>
          <a:ea typeface="+mn-ea"/>
          <a:cs typeface="+mn-cs"/>
        </a:defRPr>
      </a:lvl3pPr>
      <a:lvl4pPr marL="1564584" algn="l" rtl="0" eaLnBrk="1" latinLnBrk="0" hangingPunct="1">
        <a:defRPr kumimoji="0" kern="1200">
          <a:solidFill>
            <a:schemeClr val="tx1"/>
          </a:solidFill>
          <a:latin typeface="+mn-lt"/>
          <a:ea typeface="+mn-ea"/>
          <a:cs typeface="+mn-cs"/>
        </a:defRPr>
      </a:lvl4pPr>
      <a:lvl5pPr marL="2086112" algn="l" rtl="0" eaLnBrk="1" latinLnBrk="0" hangingPunct="1">
        <a:defRPr kumimoji="0" kern="1200">
          <a:solidFill>
            <a:schemeClr val="tx1"/>
          </a:solidFill>
          <a:latin typeface="+mn-lt"/>
          <a:ea typeface="+mn-ea"/>
          <a:cs typeface="+mn-cs"/>
        </a:defRPr>
      </a:lvl5pPr>
      <a:lvl6pPr marL="2607640" algn="l" rtl="0" eaLnBrk="1" latinLnBrk="0" hangingPunct="1">
        <a:defRPr kumimoji="0" kern="1200">
          <a:solidFill>
            <a:schemeClr val="tx1"/>
          </a:solidFill>
          <a:latin typeface="+mn-lt"/>
          <a:ea typeface="+mn-ea"/>
          <a:cs typeface="+mn-cs"/>
        </a:defRPr>
      </a:lvl6pPr>
      <a:lvl7pPr marL="3129168" algn="l" rtl="0" eaLnBrk="1" latinLnBrk="0" hangingPunct="1">
        <a:defRPr kumimoji="0" kern="1200">
          <a:solidFill>
            <a:schemeClr val="tx1"/>
          </a:solidFill>
          <a:latin typeface="+mn-lt"/>
          <a:ea typeface="+mn-ea"/>
          <a:cs typeface="+mn-cs"/>
        </a:defRPr>
      </a:lvl7pPr>
      <a:lvl8pPr marL="3650696" algn="l" rtl="0" eaLnBrk="1" latinLnBrk="0" hangingPunct="1">
        <a:defRPr kumimoji="0" kern="1200">
          <a:solidFill>
            <a:schemeClr val="tx1"/>
          </a:solidFill>
          <a:latin typeface="+mn-lt"/>
          <a:ea typeface="+mn-ea"/>
          <a:cs typeface="+mn-cs"/>
        </a:defRPr>
      </a:lvl8pPr>
      <a:lvl9pPr marL="4172224"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801688" y="1636713"/>
            <a:ext cx="9090025" cy="1731962"/>
          </a:xfrm>
        </p:spPr>
        <p:txBody>
          <a:bodyPr anchor="t">
            <a:normAutofit fontScale="90000"/>
          </a:bodyPr>
          <a:lstStyle/>
          <a:p>
            <a:r>
              <a:rPr lang="it-IT" sz="4500" b="1" cap="none" dirty="0" smtClean="0">
                <a:solidFill>
                  <a:schemeClr val="bg1"/>
                </a:solidFill>
              </a:rPr>
              <a:t>TESTIMONIANZE DALLA </a:t>
            </a:r>
            <a:br>
              <a:rPr lang="it-IT" sz="4500" b="1" cap="none" dirty="0" smtClean="0">
                <a:solidFill>
                  <a:schemeClr val="bg1"/>
                </a:solidFill>
              </a:rPr>
            </a:br>
            <a:r>
              <a:rPr lang="it-IT" sz="4500" b="1" cap="none" dirty="0" smtClean="0">
                <a:solidFill>
                  <a:schemeClr val="bg1"/>
                </a:solidFill>
              </a:rPr>
              <a:t>GRANDE GUERRA</a:t>
            </a:r>
            <a:br>
              <a:rPr lang="it-IT" sz="4500" b="1" cap="none" dirty="0" smtClean="0">
                <a:solidFill>
                  <a:schemeClr val="bg1"/>
                </a:solidFill>
              </a:rPr>
            </a:br>
            <a:r>
              <a:rPr lang="it-IT" sz="4500" b="1" cap="none" dirty="0" smtClean="0">
                <a:solidFill>
                  <a:schemeClr val="bg1"/>
                </a:solidFill>
              </a:rPr>
              <a:t/>
            </a:r>
            <a:br>
              <a:rPr lang="it-IT" sz="4500" b="1" cap="none" dirty="0" smtClean="0">
                <a:solidFill>
                  <a:schemeClr val="bg1"/>
                </a:solidFill>
              </a:rPr>
            </a:br>
            <a:r>
              <a:rPr lang="it-IT" sz="4500" b="1" cap="none" dirty="0" smtClean="0">
                <a:solidFill>
                  <a:schemeClr val="bg1"/>
                </a:solidFill>
              </a:rPr>
              <a:t>Calabresi al fronte e in ... fureria</a:t>
            </a:r>
          </a:p>
        </p:txBody>
      </p:sp>
      <p:sp>
        <p:nvSpPr>
          <p:cNvPr id="3" name="Sottotitolo 2"/>
          <p:cNvSpPr>
            <a:spLocks noGrp="1"/>
          </p:cNvSpPr>
          <p:nvPr>
            <p:ph type="subTitle" idx="1"/>
          </p:nvPr>
        </p:nvSpPr>
        <p:spPr>
          <a:xfrm flipV="1">
            <a:off x="1603375" y="6216650"/>
            <a:ext cx="7486650" cy="50800"/>
          </a:xfrm>
        </p:spPr>
        <p:txBody>
          <a:bodyPr>
            <a:normAutofit fontScale="25000" lnSpcReduction="20000"/>
          </a:bodyPr>
          <a:lstStyle/>
          <a:p>
            <a:pPr fontAlgn="auto">
              <a:spcBef>
                <a:spcPts val="798"/>
              </a:spcBef>
              <a:spcAft>
                <a:spcPts val="0"/>
              </a:spcAft>
              <a:buFont typeface="Wingdings"/>
              <a:buNone/>
              <a:defRPr/>
            </a:pPr>
            <a:endParaRPr lang="it-IT" dirty="0"/>
          </a:p>
        </p:txBody>
      </p:sp>
      <p:sp>
        <p:nvSpPr>
          <p:cNvPr id="13316" name="Text Box 4"/>
          <p:cNvSpPr txBox="1">
            <a:spLocks noChangeArrowheads="1"/>
          </p:cNvSpPr>
          <p:nvPr/>
        </p:nvSpPr>
        <p:spPr bwMode="auto">
          <a:xfrm>
            <a:off x="4986338" y="6877050"/>
            <a:ext cx="4679950" cy="412750"/>
          </a:xfrm>
          <a:prstGeom prst="rect">
            <a:avLst/>
          </a:prstGeom>
          <a:noFill/>
          <a:ln w="9525">
            <a:noFill/>
            <a:miter lim="800000"/>
            <a:headEnd/>
            <a:tailEnd/>
          </a:ln>
          <a:effectLst/>
        </p:spPr>
        <p:txBody>
          <a:bodyPr>
            <a:spAutoFit/>
          </a:bodyPr>
          <a:lstStyle/>
          <a:p>
            <a:pPr algn="r" defTabSz="914400">
              <a:spcBef>
                <a:spcPct val="50000"/>
              </a:spcBef>
            </a:pPr>
            <a:r>
              <a:rPr lang="it-IT"/>
              <a:t>Classe I A - AFM      a.s. 2014-15</a:t>
            </a:r>
          </a:p>
        </p:txBody>
      </p:sp>
    </p:spTree>
  </p:cSld>
  <p:clrMapOvr>
    <a:masterClrMapping/>
  </p:clrMapOvr>
  <p:transition advClick="0" advTm="7000">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Immagine 1" descr="CANNONE1.jpg"/>
          <p:cNvPicPr>
            <a:picLocks noChangeAspect="1"/>
          </p:cNvPicPr>
          <p:nvPr/>
        </p:nvPicPr>
        <p:blipFill>
          <a:blip r:embed="rId2"/>
          <a:srcRect/>
          <a:stretch>
            <a:fillRect/>
          </a:stretch>
        </p:blipFill>
        <p:spPr bwMode="auto">
          <a:xfrm>
            <a:off x="0" y="0"/>
            <a:ext cx="10693400" cy="7561263"/>
          </a:xfrm>
          <a:prstGeom prst="rect">
            <a:avLst/>
          </a:prstGeom>
          <a:noFill/>
          <a:ln w="9525">
            <a:noFill/>
            <a:miter lim="800000"/>
            <a:headEnd/>
            <a:tailEnd/>
          </a:ln>
        </p:spPr>
      </p:pic>
    </p:spTree>
  </p:cSld>
  <p:clrMapOvr>
    <a:masterClrMapping/>
  </p:clrMapOvr>
  <p:transition advClick="0" advTm="7000">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olo 2"/>
          <p:cNvSpPr>
            <a:spLocks noGrp="1"/>
          </p:cNvSpPr>
          <p:nvPr>
            <p:ph type="title"/>
          </p:nvPr>
        </p:nvSpPr>
        <p:spPr>
          <a:xfrm>
            <a:off x="534988" y="168275"/>
            <a:ext cx="9623425" cy="1169988"/>
          </a:xfrm>
        </p:spPr>
        <p:txBody>
          <a:bodyPr/>
          <a:lstStyle/>
          <a:p>
            <a:r>
              <a:rPr lang="it-IT" smtClean="0"/>
              <a:t>Aspetti e problemi della vita militare </a:t>
            </a:r>
          </a:p>
        </p:txBody>
      </p:sp>
      <p:sp>
        <p:nvSpPr>
          <p:cNvPr id="2" name="Segnaposto contenuto 1"/>
          <p:cNvSpPr>
            <a:spLocks noGrp="1"/>
          </p:cNvSpPr>
          <p:nvPr>
            <p:ph sz="quarter" idx="1"/>
          </p:nvPr>
        </p:nvSpPr>
        <p:spPr>
          <a:xfrm>
            <a:off x="534988" y="1574800"/>
            <a:ext cx="9623425" cy="5513388"/>
          </a:xfrm>
        </p:spPr>
        <p:txBody>
          <a:bodyPr>
            <a:normAutofit fontScale="92500" lnSpcReduction="20000"/>
          </a:bodyPr>
          <a:lstStyle/>
          <a:p>
            <a:pPr marL="0" indent="0" algn="just" fontAlgn="auto">
              <a:spcBef>
                <a:spcPts val="798"/>
              </a:spcBef>
              <a:spcAft>
                <a:spcPts val="0"/>
              </a:spcAft>
              <a:buFont typeface="Wingdings"/>
              <a:buNone/>
              <a:defRPr/>
            </a:pPr>
            <a:r>
              <a:rPr lang="it-IT" dirty="0" smtClean="0"/>
              <a:t>Sicuramente un problema gravissimo era costituito dall’equipaggiamento inadeguato  in quanto in una lettera del 1914 Alfonso scrive che “ marciando verso Bergamo sotto un temporale, l’acqua usciva dai calcagni”; altri problemi riguardavano il rancio insufficiente perché il nostro fante, in una lettera del 1916, dice  che per sfamarsi aveva bisogno di soldi, “ cinque grammi di formaggio cinque soldi, insomma una cosa terribile mai vista”; infine c’era il rischio di malattie e infezioni perché Alfonso in una lettera del 1916 afferma che si trovava in infermeria  con la febbre a 39 e 8 e con un litro di latte e mezzo da otto giorni.</a:t>
            </a:r>
          </a:p>
          <a:p>
            <a:pPr marL="0" indent="0" fontAlgn="auto">
              <a:spcBef>
                <a:spcPts val="798"/>
              </a:spcBef>
              <a:spcAft>
                <a:spcPts val="0"/>
              </a:spcAft>
              <a:buFont typeface="Wingdings"/>
              <a:buNone/>
              <a:defRPr/>
            </a:pPr>
            <a:r>
              <a:rPr lang="it-IT" dirty="0" smtClean="0"/>
              <a:t> </a:t>
            </a:r>
          </a:p>
          <a:p>
            <a:pPr marL="365070" indent="-365070" fontAlgn="auto">
              <a:spcBef>
                <a:spcPts val="798"/>
              </a:spcBef>
              <a:spcAft>
                <a:spcPts val="0"/>
              </a:spcAft>
              <a:buFont typeface="Wingdings"/>
              <a:buNone/>
              <a:defRPr/>
            </a:pPr>
            <a:endParaRPr lang="it-IT" dirty="0"/>
          </a:p>
        </p:txBody>
      </p:sp>
    </p:spTree>
  </p:cSld>
  <p:clrMapOvr>
    <a:masterClrMapping/>
  </p:clrMapOvr>
  <p:transition advClick="0" advTm="7000">
    <p:spli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Immagine 1" descr="Tank.jpg"/>
          <p:cNvPicPr>
            <a:picLocks noChangeAspect="1"/>
          </p:cNvPicPr>
          <p:nvPr/>
        </p:nvPicPr>
        <p:blipFill>
          <a:blip r:embed="rId2"/>
          <a:srcRect/>
          <a:stretch>
            <a:fillRect/>
          </a:stretch>
        </p:blipFill>
        <p:spPr bwMode="auto">
          <a:xfrm>
            <a:off x="0" y="0"/>
            <a:ext cx="10693400" cy="7561263"/>
          </a:xfrm>
          <a:prstGeom prst="rect">
            <a:avLst/>
          </a:prstGeom>
          <a:noFill/>
          <a:ln w="9525">
            <a:noFill/>
            <a:miter lim="800000"/>
            <a:headEnd/>
            <a:tailEnd/>
          </a:ln>
        </p:spPr>
      </p:pic>
    </p:spTree>
  </p:cSld>
  <p:clrMapOvr>
    <a:masterClrMapping/>
  </p:clrMapOvr>
  <p:transition advClick="0" advTm="7000">
    <p:wheel spokes="2"/>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olo 1"/>
          <p:cNvSpPr>
            <a:spLocks noGrp="1"/>
          </p:cNvSpPr>
          <p:nvPr>
            <p:ph type="title"/>
          </p:nvPr>
        </p:nvSpPr>
        <p:spPr>
          <a:xfrm>
            <a:off x="715963" y="252413"/>
            <a:ext cx="9536112" cy="1092200"/>
          </a:xfrm>
        </p:spPr>
        <p:txBody>
          <a:bodyPr/>
          <a:lstStyle/>
          <a:p>
            <a:r>
              <a:rPr lang="it-IT" smtClean="0"/>
              <a:t>Sorte di Alfonso Russo</a:t>
            </a:r>
          </a:p>
        </p:txBody>
      </p:sp>
      <p:sp>
        <p:nvSpPr>
          <p:cNvPr id="25602" name="Segnaposto contenuto 2"/>
          <p:cNvSpPr>
            <a:spLocks noGrp="1"/>
          </p:cNvSpPr>
          <p:nvPr>
            <p:ph sz="quarter" idx="1"/>
          </p:nvPr>
        </p:nvSpPr>
        <p:spPr>
          <a:xfrm>
            <a:off x="715963" y="1763713"/>
            <a:ext cx="9536112" cy="4957762"/>
          </a:xfrm>
        </p:spPr>
        <p:txBody>
          <a:bodyPr/>
          <a:lstStyle/>
          <a:p>
            <a:pPr marL="0" indent="0" algn="just">
              <a:lnSpc>
                <a:spcPct val="90000"/>
              </a:lnSpc>
              <a:buFont typeface="Wingdings" pitchFamily="2" charset="2"/>
              <a:buNone/>
            </a:pPr>
            <a:r>
              <a:rPr lang="it-IT" sz="3100" smtClean="0"/>
              <a:t>Nel 1917 Alfonso era stato inviato in Carnia nel 222° reparto fanteria. Il 13 maggio informava la famiglia  di essere stato ferito in combattimento a una gamba e che veniva trasportato nell’ospedale militare da campo. Il 14 maggio fu dichiarato disperso nel fatto d’armi di Cima Verde</a:t>
            </a:r>
          </a:p>
        </p:txBody>
      </p:sp>
    </p:spTree>
  </p:cSld>
  <p:clrMapOvr>
    <a:masterClrMapping/>
  </p:clrMapOvr>
  <p:transition spd="slow" advClick="0" advTm="7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Immagine 1" descr="images (9).jpg"/>
          <p:cNvPicPr>
            <a:picLocks noChangeAspect="1"/>
          </p:cNvPicPr>
          <p:nvPr/>
        </p:nvPicPr>
        <p:blipFill>
          <a:blip r:embed="rId2"/>
          <a:srcRect/>
          <a:stretch>
            <a:fillRect/>
          </a:stretch>
        </p:blipFill>
        <p:spPr bwMode="auto">
          <a:xfrm>
            <a:off x="0" y="0"/>
            <a:ext cx="10693400" cy="7561263"/>
          </a:xfrm>
          <a:prstGeom prst="rect">
            <a:avLst/>
          </a:prstGeom>
          <a:noFill/>
          <a:ln w="9525">
            <a:noFill/>
            <a:miter lim="800000"/>
            <a:headEnd/>
            <a:tailEnd/>
          </a:ln>
        </p:spPr>
      </p:pic>
    </p:spTree>
  </p:cSld>
  <p:clrMapOvr>
    <a:masterClrMapping/>
  </p:clrMapOvr>
  <p:transition advClick="0" advTm="7000">
    <p:strips dir="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olo 2"/>
          <p:cNvSpPr>
            <a:spLocks noGrp="1"/>
          </p:cNvSpPr>
          <p:nvPr>
            <p:ph type="title"/>
          </p:nvPr>
        </p:nvSpPr>
        <p:spPr>
          <a:xfrm>
            <a:off x="584200" y="473075"/>
            <a:ext cx="9625013" cy="1012825"/>
          </a:xfrm>
        </p:spPr>
        <p:txBody>
          <a:bodyPr/>
          <a:lstStyle/>
          <a:p>
            <a:r>
              <a:rPr lang="it-IT" smtClean="0"/>
              <a:t>Giuseppe Davide De Capua</a:t>
            </a:r>
          </a:p>
        </p:txBody>
      </p:sp>
      <p:sp>
        <p:nvSpPr>
          <p:cNvPr id="2" name="Segnaposto contenuto 1"/>
          <p:cNvSpPr>
            <a:spLocks noGrp="1"/>
          </p:cNvSpPr>
          <p:nvPr>
            <p:ph sz="quarter" idx="1"/>
          </p:nvPr>
        </p:nvSpPr>
        <p:spPr>
          <a:xfrm>
            <a:off x="501650" y="1890713"/>
            <a:ext cx="9623425" cy="3859212"/>
          </a:xfrm>
        </p:spPr>
        <p:txBody>
          <a:bodyPr>
            <a:normAutofit/>
          </a:bodyPr>
          <a:lstStyle/>
          <a:p>
            <a:pPr marL="0" indent="0" fontAlgn="auto">
              <a:spcBef>
                <a:spcPts val="798"/>
              </a:spcBef>
              <a:spcAft>
                <a:spcPts val="0"/>
              </a:spcAft>
              <a:buFont typeface="Wingdings"/>
              <a:buNone/>
              <a:defRPr/>
            </a:pPr>
            <a:r>
              <a:rPr lang="it-IT" dirty="0" smtClean="0"/>
              <a:t>Giuseppe Davide De Capua, nato a </a:t>
            </a:r>
            <a:r>
              <a:rPr lang="it-IT" dirty="0" err="1" smtClean="0"/>
              <a:t>Longobucco</a:t>
            </a:r>
            <a:r>
              <a:rPr lang="it-IT" dirty="0" smtClean="0"/>
              <a:t> nel 1894, nel 1915 si trovava a Roma , era uno studente universitario e frequentava la facoltà di giurisprudenza. Apparteneva al ceto sociale borghese</a:t>
            </a:r>
          </a:p>
          <a:p>
            <a:pPr marL="365070" indent="-365070" fontAlgn="auto">
              <a:spcBef>
                <a:spcPts val="798"/>
              </a:spcBef>
              <a:spcAft>
                <a:spcPts val="0"/>
              </a:spcAft>
              <a:buFont typeface="Wingdings"/>
              <a:buNone/>
              <a:defRPr/>
            </a:pPr>
            <a:endParaRPr lang="it-IT" dirty="0" smtClean="0"/>
          </a:p>
          <a:p>
            <a:pPr marL="365070" indent="-365070" fontAlgn="auto">
              <a:spcBef>
                <a:spcPts val="798"/>
              </a:spcBef>
              <a:spcAft>
                <a:spcPts val="0"/>
              </a:spcAft>
              <a:buFont typeface="Wingdings"/>
              <a:buNone/>
              <a:defRPr/>
            </a:pPr>
            <a:endParaRPr lang="it-IT" dirty="0"/>
          </a:p>
        </p:txBody>
      </p:sp>
    </p:spTree>
  </p:cSld>
  <p:clrMapOvr>
    <a:masterClrMapping/>
  </p:clrMapOvr>
  <p:transition advClick="0" advTm="7000">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olo 2"/>
          <p:cNvSpPr>
            <a:spLocks noGrp="1"/>
          </p:cNvSpPr>
          <p:nvPr>
            <p:ph type="title"/>
          </p:nvPr>
        </p:nvSpPr>
        <p:spPr>
          <a:xfrm>
            <a:off x="534988" y="168275"/>
            <a:ext cx="9623425" cy="1169988"/>
          </a:xfrm>
        </p:spPr>
        <p:txBody>
          <a:bodyPr/>
          <a:lstStyle/>
          <a:p>
            <a:r>
              <a:rPr lang="it-IT" smtClean="0"/>
              <a:t>Atteggiamento verso la guerra</a:t>
            </a:r>
          </a:p>
        </p:txBody>
      </p:sp>
      <p:sp>
        <p:nvSpPr>
          <p:cNvPr id="2" name="Segnaposto contenuto 1"/>
          <p:cNvSpPr>
            <a:spLocks noGrp="1"/>
          </p:cNvSpPr>
          <p:nvPr>
            <p:ph sz="quarter" idx="1"/>
          </p:nvPr>
        </p:nvSpPr>
        <p:spPr>
          <a:xfrm>
            <a:off x="534988" y="1574800"/>
            <a:ext cx="9623425" cy="5146675"/>
          </a:xfrm>
        </p:spPr>
        <p:txBody>
          <a:bodyPr>
            <a:normAutofit fontScale="92500" lnSpcReduction="10000"/>
          </a:bodyPr>
          <a:lstStyle/>
          <a:p>
            <a:pPr marL="0" indent="0" algn="just" fontAlgn="auto">
              <a:spcBef>
                <a:spcPts val="798"/>
              </a:spcBef>
              <a:spcAft>
                <a:spcPts val="0"/>
              </a:spcAft>
              <a:buFont typeface="Wingdings"/>
              <a:buNone/>
              <a:defRPr/>
            </a:pPr>
            <a:r>
              <a:rPr lang="it-IT" dirty="0" smtClean="0"/>
              <a:t>I sentimenti di Giuseppe Davide erano quelli di un giovane del ceto sociale medio-alto che voleva la guerra e intendeva partecipare alla difesa e alla grandezza dell’Italia. “Qui gli studenti sentono di fare sciopero perché vogliono la guerra, onde il Rettore ha fatto chiudere provvisoriamente l’Università a scopo di evitare  comizi interventisti”. In un secondo momento, quando provò sulla propria pelle le sofferenze della vita militare, avrebbe probabilmente evitato la guerra e comunque i suoi sentimenti divennero più tiepidi</a:t>
            </a:r>
          </a:p>
          <a:p>
            <a:pPr marL="365070" indent="-365070" fontAlgn="auto">
              <a:spcBef>
                <a:spcPts val="798"/>
              </a:spcBef>
              <a:spcAft>
                <a:spcPts val="0"/>
              </a:spcAft>
              <a:buFont typeface="Wingdings"/>
              <a:buNone/>
              <a:defRPr/>
            </a:pPr>
            <a:r>
              <a:rPr lang="it-IT" dirty="0" smtClean="0"/>
              <a:t> </a:t>
            </a:r>
          </a:p>
          <a:p>
            <a:pPr marL="365070" indent="-365070" fontAlgn="auto">
              <a:spcBef>
                <a:spcPts val="798"/>
              </a:spcBef>
              <a:spcAft>
                <a:spcPts val="0"/>
              </a:spcAft>
              <a:buFont typeface="Wingdings"/>
              <a:buNone/>
              <a:defRPr/>
            </a:pPr>
            <a:endParaRPr lang="it-IT" dirty="0"/>
          </a:p>
        </p:txBody>
      </p:sp>
    </p:spTree>
  </p:cSld>
  <p:clrMapOvr>
    <a:masterClrMapping/>
  </p:clrMapOvr>
  <p:transition advClick="0" advTm="7000">
    <p:circl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Immagine 1" descr="download.jpg"/>
          <p:cNvPicPr>
            <a:picLocks noChangeAspect="1"/>
          </p:cNvPicPr>
          <p:nvPr/>
        </p:nvPicPr>
        <p:blipFill>
          <a:blip r:embed="rId2"/>
          <a:srcRect/>
          <a:stretch>
            <a:fillRect/>
          </a:stretch>
        </p:blipFill>
        <p:spPr bwMode="auto">
          <a:xfrm>
            <a:off x="201613" y="120650"/>
            <a:ext cx="5180012" cy="3662363"/>
          </a:xfrm>
          <a:prstGeom prst="rect">
            <a:avLst/>
          </a:prstGeom>
          <a:noFill/>
          <a:ln w="9525">
            <a:noFill/>
            <a:miter lim="800000"/>
            <a:headEnd/>
            <a:tailEnd/>
          </a:ln>
        </p:spPr>
      </p:pic>
      <p:pic>
        <p:nvPicPr>
          <p:cNvPr id="29698" name="Picture 2"/>
          <p:cNvPicPr>
            <a:picLocks noChangeAspect="1" noChangeArrowheads="1"/>
          </p:cNvPicPr>
          <p:nvPr/>
        </p:nvPicPr>
        <p:blipFill>
          <a:blip r:embed="rId3"/>
          <a:srcRect/>
          <a:stretch>
            <a:fillRect/>
          </a:stretch>
        </p:blipFill>
        <p:spPr bwMode="auto">
          <a:xfrm>
            <a:off x="5341938" y="3783013"/>
            <a:ext cx="5132387" cy="3627437"/>
          </a:xfrm>
          <a:prstGeom prst="rect">
            <a:avLst/>
          </a:prstGeom>
          <a:noFill/>
          <a:ln w="9525">
            <a:noFill/>
            <a:miter lim="800000"/>
            <a:headEnd/>
            <a:tailEnd/>
          </a:ln>
        </p:spPr>
      </p:pic>
      <p:pic>
        <p:nvPicPr>
          <p:cNvPr id="29699" name="Picture 3"/>
          <p:cNvPicPr>
            <a:picLocks noChangeAspect="1" noChangeArrowheads="1"/>
          </p:cNvPicPr>
          <p:nvPr/>
        </p:nvPicPr>
        <p:blipFill>
          <a:blip r:embed="rId4"/>
          <a:srcRect l="29204" t="5995" r="12581" b="36372"/>
          <a:stretch>
            <a:fillRect/>
          </a:stretch>
        </p:blipFill>
        <p:spPr bwMode="auto">
          <a:xfrm>
            <a:off x="161925" y="3779838"/>
            <a:ext cx="5180013" cy="3629025"/>
          </a:xfrm>
          <a:prstGeom prst="rect">
            <a:avLst/>
          </a:prstGeom>
          <a:noFill/>
          <a:ln w="9525">
            <a:noFill/>
            <a:miter lim="800000"/>
            <a:headEnd/>
            <a:tailEnd/>
          </a:ln>
        </p:spPr>
      </p:pic>
      <p:pic>
        <p:nvPicPr>
          <p:cNvPr id="29700" name="Picture 4"/>
          <p:cNvPicPr>
            <a:picLocks noChangeAspect="1" noChangeArrowheads="1"/>
          </p:cNvPicPr>
          <p:nvPr/>
        </p:nvPicPr>
        <p:blipFill>
          <a:blip r:embed="rId5"/>
          <a:srcRect/>
          <a:stretch>
            <a:fillRect/>
          </a:stretch>
        </p:blipFill>
        <p:spPr bwMode="auto">
          <a:xfrm>
            <a:off x="5364163" y="120650"/>
            <a:ext cx="5110162" cy="3662363"/>
          </a:xfrm>
          <a:prstGeom prst="rect">
            <a:avLst/>
          </a:prstGeom>
          <a:noFill/>
          <a:ln w="9525">
            <a:noFill/>
            <a:miter lim="800000"/>
            <a:headEnd/>
            <a:tailEnd/>
          </a:ln>
        </p:spPr>
      </p:pic>
    </p:spTree>
  </p:cSld>
  <p:clrMapOvr>
    <a:masterClrMapping/>
  </p:clrMapOvr>
  <p:transition advClick="0" advTm="7000">
    <p:wheel spokes="8"/>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olo 2"/>
          <p:cNvSpPr>
            <a:spLocks noGrp="1"/>
          </p:cNvSpPr>
          <p:nvPr>
            <p:ph type="title"/>
          </p:nvPr>
        </p:nvSpPr>
        <p:spPr>
          <a:xfrm>
            <a:off x="534988" y="168275"/>
            <a:ext cx="9623425" cy="1169988"/>
          </a:xfrm>
        </p:spPr>
        <p:txBody>
          <a:bodyPr/>
          <a:lstStyle/>
          <a:p>
            <a:r>
              <a:rPr lang="it-IT" smtClean="0"/>
              <a:t>Aspetti e problemi della vita militare</a:t>
            </a:r>
          </a:p>
        </p:txBody>
      </p:sp>
      <p:sp>
        <p:nvSpPr>
          <p:cNvPr id="2" name="Segnaposto contenuto 1"/>
          <p:cNvSpPr>
            <a:spLocks noGrp="1"/>
          </p:cNvSpPr>
          <p:nvPr>
            <p:ph sz="quarter" idx="1"/>
          </p:nvPr>
        </p:nvSpPr>
        <p:spPr>
          <a:xfrm>
            <a:off x="534988" y="1574800"/>
            <a:ext cx="9623425" cy="5435600"/>
          </a:xfrm>
        </p:spPr>
        <p:txBody>
          <a:bodyPr>
            <a:normAutofit fontScale="85000" lnSpcReduction="10000"/>
          </a:bodyPr>
          <a:lstStyle/>
          <a:p>
            <a:pPr marL="0" indent="0" algn="just" fontAlgn="auto">
              <a:spcBef>
                <a:spcPts val="798"/>
              </a:spcBef>
              <a:spcAft>
                <a:spcPts val="0"/>
              </a:spcAft>
              <a:buFont typeface="Wingdings"/>
              <a:buNone/>
              <a:defRPr/>
            </a:pPr>
            <a:r>
              <a:rPr lang="it-IT" dirty="0" smtClean="0"/>
              <a:t>Ancora una volta gli aspetti e i problemi che  emergono sono legati all’equipaggiamento. Infatti il giovane ufficiale  chiedeva ai familiari la divisa dello zio Paolo morto  in Libia, durante la guerra del 1912. Egli avrebbe fatto aggiustare l’abito e il berretto. La preparazione degli ufficiali  durava poco più di due mesi, mentre per i fanti essa durava  quindici giorni. Giuseppe De Capua venne trasferito in  Valsugana, in prima linea, e nominato sottotenente di un reparto zappatori. Questi reparti avevano il compito di scavare le trincee e forzare le linee nemiche con azioni mirate. Lo zio Domenico aveva suggerito  a Giuseppe Davide   di posizionare a  giusta distanza  delle vedette in grado di dare subito l’allarme, anche sparando, mentre compiva azioni di indebolimento delle trincee austriache.</a:t>
            </a:r>
          </a:p>
          <a:p>
            <a:pPr marL="365070" indent="-365070" fontAlgn="auto">
              <a:spcBef>
                <a:spcPts val="798"/>
              </a:spcBef>
              <a:spcAft>
                <a:spcPts val="0"/>
              </a:spcAft>
              <a:buFont typeface="Wingdings"/>
              <a:buNone/>
              <a:defRPr/>
            </a:pPr>
            <a:endParaRPr lang="it-IT" dirty="0"/>
          </a:p>
        </p:txBody>
      </p:sp>
    </p:spTree>
  </p:cSld>
  <p:clrMapOvr>
    <a:masterClrMapping/>
  </p:clrMapOvr>
  <p:transition advClick="0" advTm="7000">
    <p:push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Immagine 1" descr="images (14).jpg"/>
          <p:cNvPicPr>
            <a:picLocks noChangeAspect="1"/>
          </p:cNvPicPr>
          <p:nvPr/>
        </p:nvPicPr>
        <p:blipFill>
          <a:blip r:embed="rId2"/>
          <a:srcRect/>
          <a:stretch>
            <a:fillRect/>
          </a:stretch>
        </p:blipFill>
        <p:spPr bwMode="auto">
          <a:xfrm>
            <a:off x="0" y="0"/>
            <a:ext cx="10693400" cy="7561263"/>
          </a:xfrm>
          <a:prstGeom prst="rect">
            <a:avLst/>
          </a:prstGeom>
          <a:noFill/>
          <a:ln w="9525">
            <a:noFill/>
            <a:miter lim="800000"/>
            <a:headEnd/>
            <a:tailEnd/>
          </a:ln>
        </p:spPr>
      </p:pic>
    </p:spTree>
  </p:cSld>
  <p:clrMapOvr>
    <a:masterClrMapping/>
  </p:clrMapOvr>
  <p:transition advClick="0" advTm="7000">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Immagine 1" descr="51641_635536859851807623.jpg"/>
          <p:cNvPicPr>
            <a:picLocks noChangeAspect="1"/>
          </p:cNvPicPr>
          <p:nvPr/>
        </p:nvPicPr>
        <p:blipFill>
          <a:blip r:embed="rId2"/>
          <a:srcRect/>
          <a:stretch>
            <a:fillRect/>
          </a:stretch>
        </p:blipFill>
        <p:spPr bwMode="auto">
          <a:xfrm>
            <a:off x="0" y="0"/>
            <a:ext cx="10693400" cy="7561263"/>
          </a:xfrm>
          <a:prstGeom prst="rect">
            <a:avLst/>
          </a:prstGeom>
          <a:noFill/>
          <a:ln w="9525">
            <a:noFill/>
            <a:miter lim="800000"/>
            <a:headEnd/>
            <a:tailEnd/>
          </a:ln>
        </p:spPr>
      </p:pic>
    </p:spTree>
  </p:cSld>
  <p:clrMapOvr>
    <a:masterClrMapping/>
  </p:clrMapOvr>
  <p:transition advClick="0" advTm="7000">
    <p:wheel spokes="3"/>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olo 2"/>
          <p:cNvSpPr>
            <a:spLocks noGrp="1"/>
          </p:cNvSpPr>
          <p:nvPr>
            <p:ph type="title"/>
          </p:nvPr>
        </p:nvSpPr>
        <p:spPr>
          <a:xfrm>
            <a:off x="534988" y="168275"/>
            <a:ext cx="9623425" cy="935038"/>
          </a:xfrm>
        </p:spPr>
        <p:txBody>
          <a:bodyPr/>
          <a:lstStyle/>
          <a:p>
            <a:r>
              <a:rPr lang="it-IT" smtClean="0"/>
              <a:t>Sorte di Giuseppe Davide De Capua</a:t>
            </a:r>
          </a:p>
        </p:txBody>
      </p:sp>
      <p:sp>
        <p:nvSpPr>
          <p:cNvPr id="2" name="Segnaposto contenuto 1"/>
          <p:cNvSpPr>
            <a:spLocks noGrp="1"/>
          </p:cNvSpPr>
          <p:nvPr>
            <p:ph sz="quarter" idx="1"/>
          </p:nvPr>
        </p:nvSpPr>
        <p:spPr>
          <a:xfrm>
            <a:off x="534988" y="1836738"/>
            <a:ext cx="9623425" cy="4908550"/>
          </a:xfrm>
        </p:spPr>
        <p:txBody>
          <a:bodyPr>
            <a:normAutofit fontScale="92500"/>
          </a:bodyPr>
          <a:lstStyle/>
          <a:p>
            <a:pPr marL="0" indent="0" algn="just" fontAlgn="auto">
              <a:spcBef>
                <a:spcPts val="798"/>
              </a:spcBef>
              <a:spcAft>
                <a:spcPts val="0"/>
              </a:spcAft>
              <a:buFont typeface="Wingdings"/>
              <a:buNone/>
              <a:defRPr/>
            </a:pPr>
            <a:r>
              <a:rPr lang="it-IT" dirty="0" smtClean="0"/>
              <a:t>Il Sacerdote Salvatore </a:t>
            </a:r>
            <a:r>
              <a:rPr lang="it-IT" dirty="0" err="1" smtClean="0"/>
              <a:t>Trichichi</a:t>
            </a:r>
            <a:r>
              <a:rPr lang="it-IT" dirty="0" smtClean="0"/>
              <a:t>, cappellano del reggimento, comunica con profonda  tristezza al Sacerdote Agostino De Capua la morte del fratello sul campo di battaglia,  mentre tentava col suo plotone l’assalto del reticolato nemico. Colpito dal fuoco della mitragliatrice,  il corpo del giovane ufficiale era rimasto sul reticolato austriaco. </a:t>
            </a:r>
            <a:r>
              <a:rPr lang="it-IT" dirty="0"/>
              <a:t>I caduti della Grande guerra  sono sepolti nei cimiteri </a:t>
            </a:r>
            <a:r>
              <a:rPr lang="it-IT" dirty="0" smtClean="0"/>
              <a:t>vicini ai </a:t>
            </a:r>
            <a:r>
              <a:rPr lang="it-IT" dirty="0"/>
              <a:t>campi di </a:t>
            </a:r>
            <a:r>
              <a:rPr lang="it-IT" dirty="0" smtClean="0"/>
              <a:t>battaglia e i loro </a:t>
            </a:r>
            <a:r>
              <a:rPr lang="it-IT" dirty="0"/>
              <a:t>nomi sono tutti ricordati nell’Albo d’oro e nei numerosi monumenti ai caduti, presenti in ogni paese </a:t>
            </a:r>
            <a:r>
              <a:rPr lang="it-IT" dirty="0" smtClean="0"/>
              <a:t>d’Italia.</a:t>
            </a:r>
          </a:p>
          <a:p>
            <a:pPr marL="0" indent="0" algn="just" fontAlgn="auto">
              <a:spcBef>
                <a:spcPts val="798"/>
              </a:spcBef>
              <a:spcAft>
                <a:spcPts val="0"/>
              </a:spcAft>
              <a:buFont typeface="Wingdings"/>
              <a:buNone/>
              <a:defRPr/>
            </a:pPr>
            <a:endParaRPr lang="it-IT" dirty="0"/>
          </a:p>
        </p:txBody>
      </p:sp>
    </p:spTree>
  </p:cSld>
  <p:clrMapOvr>
    <a:masterClrMapping/>
  </p:clrMapOvr>
  <p:transition advClick="0" advTm="7000">
    <p:split orient="vert" dir="in"/>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Immagine 1" descr="download (1).jpg"/>
          <p:cNvPicPr>
            <a:picLocks noChangeAspect="1"/>
          </p:cNvPicPr>
          <p:nvPr/>
        </p:nvPicPr>
        <p:blipFill>
          <a:blip r:embed="rId2"/>
          <a:srcRect/>
          <a:stretch>
            <a:fillRect/>
          </a:stretch>
        </p:blipFill>
        <p:spPr bwMode="auto">
          <a:xfrm>
            <a:off x="333375" y="314325"/>
            <a:ext cx="10026650" cy="6853238"/>
          </a:xfrm>
          <a:prstGeom prst="rect">
            <a:avLst/>
          </a:prstGeom>
          <a:noFill/>
          <a:ln w="9525">
            <a:noFill/>
            <a:miter lim="800000"/>
            <a:headEnd/>
            <a:tailEnd/>
          </a:ln>
        </p:spPr>
      </p:pic>
    </p:spTree>
  </p:cSld>
  <p:clrMapOvr>
    <a:masterClrMapping/>
  </p:clrMapOvr>
  <p:transition advClick="0" advTm="7000">
    <p:plus/>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olo 2"/>
          <p:cNvSpPr>
            <a:spLocks noGrp="1"/>
          </p:cNvSpPr>
          <p:nvPr>
            <p:ph type="title"/>
          </p:nvPr>
        </p:nvSpPr>
        <p:spPr>
          <a:xfrm>
            <a:off x="501650" y="2914650"/>
            <a:ext cx="9623425" cy="1108075"/>
          </a:xfrm>
        </p:spPr>
        <p:txBody>
          <a:bodyPr/>
          <a:lstStyle/>
          <a:p>
            <a:r>
              <a:rPr lang="it-IT" sz="5500" smtClean="0"/>
              <a:t>   Soldati e Prigionieri</a:t>
            </a:r>
          </a:p>
        </p:txBody>
      </p:sp>
    </p:spTree>
  </p:cSld>
  <p:clrMapOvr>
    <a:masterClrMapping/>
  </p:clrMapOvr>
  <p:transition advClick="0" advTm="7000">
    <p:pu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olo 2"/>
          <p:cNvSpPr>
            <a:spLocks noGrp="1"/>
          </p:cNvSpPr>
          <p:nvPr>
            <p:ph type="title"/>
          </p:nvPr>
        </p:nvSpPr>
        <p:spPr>
          <a:xfrm>
            <a:off x="715963" y="252413"/>
            <a:ext cx="9536112" cy="1092200"/>
          </a:xfrm>
        </p:spPr>
        <p:txBody>
          <a:bodyPr/>
          <a:lstStyle/>
          <a:p>
            <a:r>
              <a:rPr lang="it-IT" smtClean="0"/>
              <a:t>La censura militare</a:t>
            </a:r>
          </a:p>
        </p:txBody>
      </p:sp>
      <p:sp>
        <p:nvSpPr>
          <p:cNvPr id="2" name="Segnaposto contenuto 1"/>
          <p:cNvSpPr>
            <a:spLocks noGrp="1"/>
          </p:cNvSpPr>
          <p:nvPr>
            <p:ph sz="quarter" idx="1"/>
          </p:nvPr>
        </p:nvSpPr>
        <p:spPr>
          <a:xfrm>
            <a:off x="715963" y="1763713"/>
            <a:ext cx="9536112" cy="4957762"/>
          </a:xfrm>
        </p:spPr>
        <p:txBody>
          <a:bodyPr>
            <a:normAutofit fontScale="70000" lnSpcReduction="20000"/>
          </a:bodyPr>
          <a:lstStyle/>
          <a:p>
            <a:pPr marL="0" indent="0" algn="just" fontAlgn="auto">
              <a:spcBef>
                <a:spcPts val="798"/>
              </a:spcBef>
              <a:spcAft>
                <a:spcPts val="0"/>
              </a:spcAft>
              <a:buFont typeface="Wingdings"/>
              <a:buNone/>
              <a:defRPr/>
            </a:pPr>
            <a:r>
              <a:rPr lang="it-IT" dirty="0" smtClean="0"/>
              <a:t>Negli anni della guerra la posta in transito raggiunse livelli elevatissimi, quattro miliardi, con una media di tre milioni di lettere al giorno. Le lettere tra i militari e le loro famiglie venivano aperte e lette negli uffici dei vari comandi militari.  Se nelle lettere  c’erano frasi ritenute pericolose o disfattiste l’autore veniva segnalato al Comando supremo  che decideva sull’opportunità di comminare  sanzioni o condanne penali. </a:t>
            </a:r>
          </a:p>
          <a:p>
            <a:pPr marL="0" indent="0" algn="just" fontAlgn="auto">
              <a:spcBef>
                <a:spcPts val="798"/>
              </a:spcBef>
              <a:spcAft>
                <a:spcPts val="0"/>
              </a:spcAft>
              <a:buFont typeface="Wingdings"/>
              <a:buNone/>
              <a:defRPr/>
            </a:pPr>
            <a:r>
              <a:rPr lang="it-IT" dirty="0" smtClean="0"/>
              <a:t>Un fante calabrese di Cinquefrondi (RC) spiega alla madre che in precedenza non ha potuto dire la verità per via della censura militare. Poiché si trova momentaneamente a riposo e si sente al sicuro, scrive che in trincea le pallottole dei fucili passavano vicino alle orecchie come olive  e che non si poteva vivere per la fame e il freddo, aggiunge di essere pieno di pidocchi e si lamenta del governo. È talmente sconfortato che pensa di consegnarsi prigioniero ai nemici, lavorare in Austria e poi dirigersi in America</a:t>
            </a:r>
          </a:p>
          <a:p>
            <a:pPr marL="0" indent="0" algn="just" fontAlgn="auto">
              <a:spcBef>
                <a:spcPts val="798"/>
              </a:spcBef>
              <a:spcAft>
                <a:spcPts val="0"/>
              </a:spcAft>
              <a:buFont typeface="Wingdings"/>
              <a:buChar char=""/>
              <a:defRPr/>
            </a:pPr>
            <a:endParaRPr lang="it-IT" dirty="0"/>
          </a:p>
        </p:txBody>
      </p:sp>
    </p:spTree>
  </p:cSld>
  <p:clrMapOvr>
    <a:masterClrMapping/>
  </p:clrMapOvr>
  <p:transition advClick="0" advTm="7000">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Immagine 1" descr="images (11).jpg"/>
          <p:cNvPicPr>
            <a:picLocks noChangeAspect="1"/>
          </p:cNvPicPr>
          <p:nvPr/>
        </p:nvPicPr>
        <p:blipFill>
          <a:blip r:embed="rId2"/>
          <a:srcRect/>
          <a:stretch>
            <a:fillRect/>
          </a:stretch>
        </p:blipFill>
        <p:spPr bwMode="auto">
          <a:xfrm>
            <a:off x="522288" y="396875"/>
            <a:ext cx="9796462" cy="6696075"/>
          </a:xfrm>
          <a:prstGeom prst="rect">
            <a:avLst/>
          </a:prstGeom>
          <a:noFill/>
          <a:ln w="9525">
            <a:noFill/>
            <a:miter lim="800000"/>
            <a:headEnd/>
            <a:tailEnd/>
          </a:ln>
        </p:spPr>
      </p:pic>
    </p:spTree>
  </p:cSld>
  <p:clrMapOvr>
    <a:masterClrMapping/>
  </p:clrMapOvr>
  <p:transition advClick="0" advTm="7000">
    <p:comb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534988" y="168275"/>
            <a:ext cx="9623425" cy="1328738"/>
          </a:xfrm>
        </p:spPr>
        <p:txBody>
          <a:bodyPr>
            <a:normAutofit fontScale="90000"/>
          </a:bodyPr>
          <a:lstStyle/>
          <a:p>
            <a:pPr fontAlgn="auto">
              <a:spcAft>
                <a:spcPts val="0"/>
              </a:spcAft>
              <a:defRPr/>
            </a:pPr>
            <a:r>
              <a:rPr lang="it-IT" dirty="0" smtClean="0"/>
              <a:t>I prigionieri Italiani in Austria Germania e nei Paesi loro alleati</a:t>
            </a:r>
            <a:endParaRPr lang="it-IT" dirty="0"/>
          </a:p>
        </p:txBody>
      </p:sp>
      <p:sp>
        <p:nvSpPr>
          <p:cNvPr id="2" name="Segnaposto contenuto 1"/>
          <p:cNvSpPr>
            <a:spLocks noGrp="1"/>
          </p:cNvSpPr>
          <p:nvPr>
            <p:ph sz="quarter" idx="1"/>
          </p:nvPr>
        </p:nvSpPr>
        <p:spPr>
          <a:xfrm>
            <a:off x="501650" y="1968500"/>
            <a:ext cx="9623425" cy="5199063"/>
          </a:xfrm>
        </p:spPr>
        <p:txBody>
          <a:bodyPr>
            <a:normAutofit/>
          </a:bodyPr>
          <a:lstStyle/>
          <a:p>
            <a:pPr marL="0" indent="0" algn="just" fontAlgn="auto">
              <a:spcBef>
                <a:spcPts val="798"/>
              </a:spcBef>
              <a:spcAft>
                <a:spcPts val="0"/>
              </a:spcAft>
              <a:buFont typeface="Wingdings"/>
              <a:buNone/>
              <a:defRPr/>
            </a:pPr>
            <a:r>
              <a:rPr lang="it-IT" dirty="0" smtClean="0"/>
              <a:t>I prigionieri vivevano in campi di concentramento, cioè baraccopoli di legno. Mentre inizialmente le condizioni non erano negative, a partire dal 1916, con l’aumento dei prigionieri e le difficoltà economiche degli imperi centrali,  i soldati morivano  per la fame, per il freddo, per le malattie, mentre le condizioni di vita degli ufficiali erano decisamente migliori.</a:t>
            </a:r>
          </a:p>
          <a:p>
            <a:pPr marL="365070" indent="-365070" fontAlgn="auto">
              <a:spcBef>
                <a:spcPts val="798"/>
              </a:spcBef>
              <a:spcAft>
                <a:spcPts val="0"/>
              </a:spcAft>
              <a:buFont typeface="Wingdings"/>
              <a:buNone/>
              <a:defRPr/>
            </a:pPr>
            <a:endParaRPr lang="it-IT" dirty="0" smtClean="0"/>
          </a:p>
          <a:p>
            <a:pPr marL="365070" indent="-365070" fontAlgn="auto">
              <a:spcBef>
                <a:spcPts val="798"/>
              </a:spcBef>
              <a:spcAft>
                <a:spcPts val="0"/>
              </a:spcAft>
              <a:buFont typeface="Wingdings"/>
              <a:buNone/>
              <a:defRPr/>
            </a:pPr>
            <a:endParaRPr lang="it-IT" dirty="0"/>
          </a:p>
        </p:txBody>
      </p:sp>
    </p:spTree>
  </p:cSld>
  <p:clrMapOvr>
    <a:masterClrMapping/>
  </p:clrMapOvr>
  <p:transition advClick="0" advTm="7000">
    <p:cover dir="l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Immagine 1" descr="479479899-battaglia-di-verdun-filo-spinato-prigionia-prima-guerra-mondiale.jpg"/>
          <p:cNvPicPr>
            <a:picLocks noChangeAspect="1"/>
          </p:cNvPicPr>
          <p:nvPr/>
        </p:nvPicPr>
        <p:blipFill>
          <a:blip r:embed="rId2"/>
          <a:srcRect/>
          <a:stretch>
            <a:fillRect/>
          </a:stretch>
        </p:blipFill>
        <p:spPr bwMode="auto">
          <a:xfrm>
            <a:off x="0" y="0"/>
            <a:ext cx="10693400" cy="7561263"/>
          </a:xfrm>
          <a:prstGeom prst="rect">
            <a:avLst/>
          </a:prstGeom>
          <a:noFill/>
          <a:ln w="9525">
            <a:noFill/>
            <a:miter lim="800000"/>
            <a:headEnd/>
            <a:tailEnd/>
          </a:ln>
        </p:spPr>
      </p:pic>
    </p:spTree>
  </p:cSld>
  <p:clrMapOvr>
    <a:masterClrMapping/>
  </p:clrMapOvr>
  <p:transition advClick="0" advTm="7000">
    <p:blinds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715963" y="252413"/>
            <a:ext cx="9536112" cy="1092200"/>
          </a:xfrm>
        </p:spPr>
        <p:txBody>
          <a:bodyPr>
            <a:normAutofit fontScale="90000"/>
          </a:bodyPr>
          <a:lstStyle/>
          <a:p>
            <a:pPr fontAlgn="auto">
              <a:spcAft>
                <a:spcPts val="0"/>
              </a:spcAft>
              <a:defRPr/>
            </a:pPr>
            <a:r>
              <a:rPr lang="it-IT" dirty="0" smtClean="0"/>
              <a:t>La disfatta di Caporetto e i prigionieri Italiani</a:t>
            </a:r>
            <a:endParaRPr lang="it-IT" dirty="0"/>
          </a:p>
        </p:txBody>
      </p:sp>
      <p:sp>
        <p:nvSpPr>
          <p:cNvPr id="2" name="Segnaposto contenuto 1"/>
          <p:cNvSpPr>
            <a:spLocks noGrp="1"/>
          </p:cNvSpPr>
          <p:nvPr>
            <p:ph sz="quarter" idx="1"/>
          </p:nvPr>
        </p:nvSpPr>
        <p:spPr>
          <a:xfrm>
            <a:off x="715963" y="1763713"/>
            <a:ext cx="9536112" cy="4957762"/>
          </a:xfrm>
        </p:spPr>
        <p:txBody>
          <a:bodyPr>
            <a:normAutofit fontScale="70000" lnSpcReduction="20000"/>
          </a:bodyPr>
          <a:lstStyle/>
          <a:p>
            <a:pPr marL="0" indent="0" algn="just" fontAlgn="auto">
              <a:spcBef>
                <a:spcPts val="798"/>
              </a:spcBef>
              <a:spcAft>
                <a:spcPts val="0"/>
              </a:spcAft>
              <a:buFont typeface="Wingdings"/>
              <a:buNone/>
              <a:defRPr/>
            </a:pPr>
            <a:r>
              <a:rPr lang="it-IT" sz="3600" dirty="0" smtClean="0"/>
              <a:t>Sui prigionieri dopo Caporetto pesava l’accusa di diserzione, cioè di essersi consegnati al nemico. Ma soldati e anche ufficiali  pensavano che le responsabilità della sconfitta ricadessero sulle scelte dei propri comandi militari. Si diceva che 300000 uomini non potevano essere tutti disertori e che nove su dieci erano vittime. Un tenente di Amendolara, in provincia di Cosenza, prigioniero in Germania, maestro elementare nella vita civile,  scrive: “i comandi sono affidati in buona parte a inetti, ignoranti e malfattori che solo apparentemente mostrano di essere all’altezza del comando loro </a:t>
            </a:r>
            <a:r>
              <a:rPr lang="it-IT" sz="3600" dirty="0"/>
              <a:t>affidato”. Spesso </a:t>
            </a:r>
            <a:r>
              <a:rPr lang="it-IT" sz="3600" dirty="0" smtClean="0"/>
              <a:t>il prigioniero ignora la denuncia di diserzione, come mostra la lettera di un prigioniero calabrese di Bianco (RC) . Appena conosciuta l’accusa, i prigionieri inviano lettere di discolpa in cui esprimono preoccupazione per sé e i propri familiari; vivono nel pensiero che al loro rientro subiranno un processo e una possibile condanna a morte.</a:t>
            </a:r>
          </a:p>
          <a:p>
            <a:pPr marL="0" indent="0" algn="just" fontAlgn="auto">
              <a:spcBef>
                <a:spcPts val="798"/>
              </a:spcBef>
              <a:spcAft>
                <a:spcPts val="0"/>
              </a:spcAft>
              <a:buFont typeface="Wingdings"/>
              <a:buNone/>
              <a:defRPr/>
            </a:pPr>
            <a:r>
              <a:rPr lang="it-IT" dirty="0" smtClean="0"/>
              <a:t> </a:t>
            </a:r>
          </a:p>
          <a:p>
            <a:pPr marL="365070" indent="-365070" fontAlgn="auto">
              <a:spcBef>
                <a:spcPts val="798"/>
              </a:spcBef>
              <a:spcAft>
                <a:spcPts val="0"/>
              </a:spcAft>
              <a:buFont typeface="Wingdings"/>
              <a:buChar char=""/>
              <a:defRPr/>
            </a:pPr>
            <a:endParaRPr lang="it-IT" dirty="0"/>
          </a:p>
        </p:txBody>
      </p:sp>
    </p:spTree>
  </p:cSld>
  <p:clrMapOvr>
    <a:masterClrMapping/>
  </p:clrMapOvr>
  <p:transition advClick="0" advTm="7000">
    <p:wedg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Immagine 1" descr="download (2).jpg"/>
          <p:cNvPicPr>
            <a:picLocks noChangeAspect="1"/>
          </p:cNvPicPr>
          <p:nvPr/>
        </p:nvPicPr>
        <p:blipFill>
          <a:blip r:embed="rId2"/>
          <a:srcRect/>
          <a:stretch>
            <a:fillRect/>
          </a:stretch>
        </p:blipFill>
        <p:spPr bwMode="auto">
          <a:xfrm>
            <a:off x="0" y="0"/>
            <a:ext cx="10693400" cy="7561263"/>
          </a:xfrm>
          <a:prstGeom prst="rect">
            <a:avLst/>
          </a:prstGeom>
          <a:noFill/>
          <a:ln w="9525">
            <a:noFill/>
            <a:miter lim="800000"/>
            <a:headEnd/>
            <a:tailEnd/>
          </a:ln>
        </p:spPr>
      </p:pic>
    </p:spTree>
  </p:cSld>
  <p:clrMapOvr>
    <a:masterClrMapping/>
  </p:clrMapOvr>
  <p:transition advClick="0" advTm="7000">
    <p:whee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Immagine 1" descr="cartina-prima-guerra-mondiale.jpg"/>
          <p:cNvPicPr>
            <a:picLocks noChangeAspect="1"/>
          </p:cNvPicPr>
          <p:nvPr/>
        </p:nvPicPr>
        <p:blipFill>
          <a:blip r:embed="rId2"/>
          <a:srcRect/>
          <a:stretch>
            <a:fillRect/>
          </a:stretch>
        </p:blipFill>
        <p:spPr bwMode="auto">
          <a:xfrm>
            <a:off x="0" y="0"/>
            <a:ext cx="10693400" cy="7561263"/>
          </a:xfrm>
          <a:prstGeom prst="rect">
            <a:avLst/>
          </a:prstGeom>
          <a:noFill/>
          <a:ln w="9525">
            <a:noFill/>
            <a:miter lim="800000"/>
            <a:headEnd/>
            <a:tailEnd/>
          </a:ln>
        </p:spPr>
      </p:pic>
    </p:spTree>
  </p:cSld>
  <p:clrMapOvr>
    <a:masterClrMapping/>
  </p:clrMapOvr>
  <p:transition advClick="0" advTm="7000">
    <p:strips/>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olo 2"/>
          <p:cNvSpPr>
            <a:spLocks noGrp="1"/>
          </p:cNvSpPr>
          <p:nvPr>
            <p:ph type="title"/>
          </p:nvPr>
        </p:nvSpPr>
        <p:spPr>
          <a:xfrm>
            <a:off x="450850" y="252413"/>
            <a:ext cx="9623425" cy="1012825"/>
          </a:xfrm>
        </p:spPr>
        <p:txBody>
          <a:bodyPr/>
          <a:lstStyle/>
          <a:p>
            <a:r>
              <a:rPr lang="it-IT" smtClean="0"/>
              <a:t>Lettere dal fronte</a:t>
            </a:r>
          </a:p>
        </p:txBody>
      </p:sp>
      <p:sp>
        <p:nvSpPr>
          <p:cNvPr id="2" name="Segnaposto contenuto 1"/>
          <p:cNvSpPr>
            <a:spLocks noGrp="1"/>
          </p:cNvSpPr>
          <p:nvPr>
            <p:ph sz="quarter" idx="1"/>
          </p:nvPr>
        </p:nvSpPr>
        <p:spPr>
          <a:xfrm>
            <a:off x="534988" y="1636713"/>
            <a:ext cx="9623425" cy="6223000"/>
          </a:xfrm>
        </p:spPr>
        <p:txBody>
          <a:bodyPr>
            <a:noAutofit/>
          </a:bodyPr>
          <a:lstStyle/>
          <a:p>
            <a:pPr marL="0" indent="0" algn="just" fontAlgn="auto">
              <a:lnSpc>
                <a:spcPct val="150000"/>
              </a:lnSpc>
              <a:spcBef>
                <a:spcPts val="0"/>
              </a:spcBef>
              <a:spcAft>
                <a:spcPts val="0"/>
              </a:spcAft>
              <a:buFont typeface="Wingdings"/>
              <a:buNone/>
              <a:tabLst>
                <a:tab pos="108652" algn="l"/>
              </a:tabLst>
              <a:defRPr/>
            </a:pPr>
            <a:r>
              <a:rPr lang="it-IT" sz="1600" dirty="0"/>
              <a:t>La grande guerra segnò la storia del nostro Paese e dell’Europa intera. Fu una guerra di posizione, di trincea, in cui milioni di uomini si </a:t>
            </a:r>
            <a:r>
              <a:rPr lang="it-IT" sz="1600" dirty="0" smtClean="0"/>
              <a:t>fronteggiavano. Essa </a:t>
            </a:r>
            <a:r>
              <a:rPr lang="it-IT" sz="1600" dirty="0"/>
              <a:t>durò quattro lunghi anni ( 1914-1918</a:t>
            </a:r>
            <a:r>
              <a:rPr lang="it-IT" sz="1600" dirty="0" smtClean="0"/>
              <a:t>); </a:t>
            </a:r>
            <a:r>
              <a:rPr lang="it-IT" sz="1600" dirty="0"/>
              <a:t>l’Italia, divisa tra interventisti e neutralisti, entrò in guerra nel 1915. In quegli anni si scrissero, nonostante un elevato analfabetismo, milioni di lettere, di diari, di cartoline. Scrivere alla famiglia era l’unico modo, tra disagi e paura, di ritrovare il proprio mondo e dar voce ai propri sentimenti</a:t>
            </a:r>
            <a:r>
              <a:rPr lang="it-IT" sz="1600" dirty="0" smtClean="0"/>
              <a:t>. </a:t>
            </a:r>
            <a:r>
              <a:rPr lang="it-IT" sz="1600" dirty="0"/>
              <a:t>I soldati scrivevano dal fronte , dai paesi delle retrovie, dai distretti militari. Le lettere dal fronte erano brevi e quasi schematiche perché sottoposte alla censura militare, le altre erano più circostanziate e  traboccanti di sentimenti. Molte di queste lettere sono andate perdute, altre sono state versate dai familiari ad archivi pubblici. La moderna storiografia sta recuperando le lettere dal fronte per studiare la Grande guerra attraverso gli occhi  della gente comune. Il Dottor Giuseppe Ferraro sta svolgendo in tal senso un’opera meritoria, ricostruendo la partecipazione della nostra regione alla Grande guerra, anche al fine di comprendere sempre meglio la nostra identità di calabresi. Grazie alle sue ricerche  abbiamo letto le lettere inviate dal fante Alfonso Russo e dal sottotenente Giuseppe Davide De Capua, entrambi di </a:t>
            </a:r>
            <a:r>
              <a:rPr lang="it-IT" sz="1600" dirty="0" err="1"/>
              <a:t>Longobucco</a:t>
            </a:r>
            <a:r>
              <a:rPr lang="it-IT" sz="1600" dirty="0"/>
              <a:t>, paese in provincia di Cosenza. Essi appartengono ai 20.000 calabresi  compresi tra i 650.000  italiani caduti nella Prima guerra mondiale su un totale di 4 milioni e 200 mila soldati, nostri connazionali, che parteciparono al conflitto.</a:t>
            </a:r>
          </a:p>
          <a:p>
            <a:pPr marL="365070" indent="-365070" fontAlgn="auto">
              <a:lnSpc>
                <a:spcPct val="150000"/>
              </a:lnSpc>
              <a:spcBef>
                <a:spcPts val="0"/>
              </a:spcBef>
              <a:spcAft>
                <a:spcPts val="0"/>
              </a:spcAft>
              <a:buFont typeface="Wingdings"/>
              <a:buChar char=""/>
              <a:defRPr/>
            </a:pPr>
            <a:endParaRPr lang="it-IT" sz="1600" dirty="0"/>
          </a:p>
        </p:txBody>
      </p:sp>
    </p:spTree>
  </p:cSld>
  <p:clrMapOvr>
    <a:masterClrMapping/>
  </p:clrMapOvr>
  <p:transition advClick="0" advTm="7000">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olo 2"/>
          <p:cNvSpPr>
            <a:spLocks noGrp="1"/>
          </p:cNvSpPr>
          <p:nvPr>
            <p:ph type="title"/>
          </p:nvPr>
        </p:nvSpPr>
        <p:spPr>
          <a:xfrm>
            <a:off x="534988" y="168275"/>
            <a:ext cx="9623425" cy="1092200"/>
          </a:xfrm>
        </p:spPr>
        <p:txBody>
          <a:bodyPr/>
          <a:lstStyle/>
          <a:p>
            <a:r>
              <a:rPr lang="it-IT" smtClean="0"/>
              <a:t>Il rimpatrio dei prigionieri italiani</a:t>
            </a:r>
          </a:p>
        </p:txBody>
      </p:sp>
      <p:sp>
        <p:nvSpPr>
          <p:cNvPr id="2" name="Segnaposto contenuto 1"/>
          <p:cNvSpPr>
            <a:spLocks noGrp="1"/>
          </p:cNvSpPr>
          <p:nvPr>
            <p:ph sz="quarter" idx="1"/>
          </p:nvPr>
        </p:nvSpPr>
        <p:spPr>
          <a:xfrm>
            <a:off x="534988" y="1679575"/>
            <a:ext cx="9623425" cy="5408613"/>
          </a:xfrm>
        </p:spPr>
        <p:txBody>
          <a:bodyPr>
            <a:normAutofit fontScale="85000" lnSpcReduction="20000"/>
          </a:bodyPr>
          <a:lstStyle/>
          <a:p>
            <a:pPr marL="0" indent="0" algn="just" fontAlgn="auto">
              <a:spcBef>
                <a:spcPts val="798"/>
              </a:spcBef>
              <a:spcAft>
                <a:spcPts val="0"/>
              </a:spcAft>
              <a:buFont typeface="Wingdings"/>
              <a:buNone/>
              <a:defRPr/>
            </a:pPr>
            <a:r>
              <a:rPr lang="it-IT" dirty="0" smtClean="0"/>
              <a:t>I prigionieri italiani rientrarono in Italia a partire dall’ottobre 1918 e furono ospitati in centri raccolta dove vennero sottoposti ad inchieste per accertare la loro posizione. Le condizioni di vita nei centri  suscitarono le proteste di giornalisti e uomini politici. Quasi tutti gli ex internati giunsero nelle loro case dopo più di un anno. Nel settembre 1919, il governo Nitti varò un decreto di amnistia per una parte degli accusati di diserzione: era il primo passo verso la pacificazione degli animi. Intanto la Commissione d’inchiesta su Caporetto ristabiliva la verità sulla sconfitta, discolpava l’insieme delle truppe,  poneva fine ai pregiudizi sui prigionieri e faceva cadere molti sospetti di diserzione che avevano colpito i combattenti . </a:t>
            </a:r>
          </a:p>
          <a:p>
            <a:pPr marL="365070" indent="-365070" fontAlgn="auto">
              <a:spcBef>
                <a:spcPts val="798"/>
              </a:spcBef>
              <a:spcAft>
                <a:spcPts val="0"/>
              </a:spcAft>
              <a:buFont typeface="Wingdings"/>
              <a:buNone/>
              <a:defRPr/>
            </a:pPr>
            <a:r>
              <a:rPr lang="it-IT" dirty="0" smtClean="0"/>
              <a:t> </a:t>
            </a:r>
          </a:p>
          <a:p>
            <a:pPr marL="365070" indent="-365070" fontAlgn="auto">
              <a:spcBef>
                <a:spcPts val="798"/>
              </a:spcBef>
              <a:spcAft>
                <a:spcPts val="0"/>
              </a:spcAft>
              <a:buFont typeface="Wingdings"/>
              <a:buNone/>
              <a:defRPr/>
            </a:pPr>
            <a:r>
              <a:rPr lang="it-IT" dirty="0" smtClean="0"/>
              <a:t> </a:t>
            </a:r>
          </a:p>
          <a:p>
            <a:pPr marL="365070" indent="-365070" fontAlgn="auto">
              <a:spcBef>
                <a:spcPts val="798"/>
              </a:spcBef>
              <a:spcAft>
                <a:spcPts val="0"/>
              </a:spcAft>
              <a:buFont typeface="Wingdings"/>
              <a:buNone/>
              <a:defRPr/>
            </a:pPr>
            <a:endParaRPr lang="it-IT" dirty="0" smtClean="0"/>
          </a:p>
          <a:p>
            <a:pPr marL="365070" indent="-365070" fontAlgn="auto">
              <a:spcBef>
                <a:spcPts val="798"/>
              </a:spcBef>
              <a:spcAft>
                <a:spcPts val="0"/>
              </a:spcAft>
              <a:buFont typeface="Wingdings"/>
              <a:buChar char=""/>
              <a:defRPr/>
            </a:pPr>
            <a:endParaRPr lang="it-IT" dirty="0"/>
          </a:p>
        </p:txBody>
      </p:sp>
    </p:spTree>
  </p:cSld>
  <p:clrMapOvr>
    <a:masterClrMapping/>
  </p:clrMapOvr>
  <p:transition advClick="0" advTm="7000">
    <p:split dir="in"/>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Immagine 2"/>
          <p:cNvPicPr>
            <a:picLocks noChangeAspect="1"/>
          </p:cNvPicPr>
          <p:nvPr/>
        </p:nvPicPr>
        <p:blipFill>
          <a:blip r:embed="rId2"/>
          <a:srcRect/>
          <a:stretch>
            <a:fillRect/>
          </a:stretch>
        </p:blipFill>
        <p:spPr bwMode="auto">
          <a:xfrm>
            <a:off x="265113" y="198438"/>
            <a:ext cx="10129837" cy="7056437"/>
          </a:xfrm>
          <a:prstGeom prst="rect">
            <a:avLst/>
          </a:prstGeom>
          <a:noFill/>
          <a:ln w="9525">
            <a:noFill/>
            <a:miter lim="800000"/>
            <a:headEnd/>
            <a:tailEnd/>
          </a:ln>
        </p:spPr>
      </p:pic>
    </p:spTree>
  </p:cSld>
  <p:clrMapOvr>
    <a:masterClrMapping/>
  </p:clrMapOvr>
  <p:transition advClick="0" advTm="7000">
    <p:cover dir="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olo 1"/>
          <p:cNvSpPr>
            <a:spLocks noGrp="1"/>
          </p:cNvSpPr>
          <p:nvPr>
            <p:ph type="title"/>
          </p:nvPr>
        </p:nvSpPr>
        <p:spPr>
          <a:xfrm>
            <a:off x="501650" y="2520950"/>
            <a:ext cx="9623425" cy="1889125"/>
          </a:xfrm>
        </p:spPr>
        <p:txBody>
          <a:bodyPr/>
          <a:lstStyle/>
          <a:p>
            <a:r>
              <a:rPr lang="it-IT" sz="5500" smtClean="0"/>
              <a:t>Giuseppe Malara:</a:t>
            </a:r>
            <a:br>
              <a:rPr lang="it-IT" sz="5500" smtClean="0"/>
            </a:br>
            <a:r>
              <a:rPr lang="it-IT" sz="5500" smtClean="0"/>
              <a:t>dalle lettere di un imboscato</a:t>
            </a:r>
          </a:p>
        </p:txBody>
      </p:sp>
    </p:spTree>
  </p:cSld>
  <p:clrMapOvr>
    <a:masterClrMapping/>
  </p:clrMapOvr>
  <p:transition advClick="0" advTm="7000">
    <p:cover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sz="quarter" idx="1"/>
          </p:nvPr>
        </p:nvSpPr>
        <p:spPr>
          <a:xfrm>
            <a:off x="534988" y="1692275"/>
            <a:ext cx="9623425" cy="5435600"/>
          </a:xfrm>
        </p:spPr>
        <p:txBody>
          <a:bodyPr>
            <a:normAutofit/>
          </a:bodyPr>
          <a:lstStyle/>
          <a:p>
            <a:pPr marL="0" indent="0" algn="just" fontAlgn="auto">
              <a:spcBef>
                <a:spcPts val="798"/>
              </a:spcBef>
              <a:spcAft>
                <a:spcPts val="0"/>
              </a:spcAft>
              <a:buFont typeface="Wingdings"/>
              <a:buNone/>
              <a:defRPr/>
            </a:pPr>
            <a:r>
              <a:rPr lang="it-IT" dirty="0" smtClean="0"/>
              <a:t>Giuseppe </a:t>
            </a:r>
            <a:r>
              <a:rPr lang="it-IT" dirty="0" err="1" smtClean="0"/>
              <a:t>Malara</a:t>
            </a:r>
            <a:r>
              <a:rPr lang="it-IT" dirty="0" smtClean="0"/>
              <a:t>, nativo di Reggio Calabria, fu richiamato alle armi nel 1917, dopo la sconfitta di Caporetto. Tornato a casa a guerra finita, ritrovò le lettere  che aveva scritto alla moglie. Ne trascrisse alcune  e le conservò. Dopo dieci anni, nel 1931, pubblicò con la  “Società Editrice Barbara” di Reggio Calabria  un libricino intitolato “Soldati e palloncini”. In esso </a:t>
            </a:r>
            <a:r>
              <a:rPr lang="it-IT" dirty="0" err="1" smtClean="0"/>
              <a:t>Malara</a:t>
            </a:r>
            <a:r>
              <a:rPr lang="it-IT" dirty="0" smtClean="0"/>
              <a:t> offre un quadro veritiero e umano  della sua vita da … imboscato.</a:t>
            </a:r>
          </a:p>
          <a:p>
            <a:pPr marL="365070" indent="-365070" fontAlgn="auto">
              <a:spcBef>
                <a:spcPts val="798"/>
              </a:spcBef>
              <a:spcAft>
                <a:spcPts val="0"/>
              </a:spcAft>
              <a:buFont typeface="Wingdings"/>
              <a:buNone/>
              <a:defRPr/>
            </a:pPr>
            <a:endParaRPr lang="it-IT" dirty="0" smtClean="0"/>
          </a:p>
          <a:p>
            <a:pPr marL="365070" indent="-365070" fontAlgn="auto">
              <a:spcBef>
                <a:spcPts val="798"/>
              </a:spcBef>
              <a:spcAft>
                <a:spcPts val="0"/>
              </a:spcAft>
              <a:buFont typeface="Wingdings"/>
              <a:buNone/>
              <a:defRPr/>
            </a:pPr>
            <a:endParaRPr lang="it-IT" dirty="0"/>
          </a:p>
        </p:txBody>
      </p:sp>
      <p:sp>
        <p:nvSpPr>
          <p:cNvPr id="46082" name="Rettangolo 3"/>
          <p:cNvSpPr>
            <a:spLocks noChangeArrowheads="1"/>
          </p:cNvSpPr>
          <p:nvPr/>
        </p:nvSpPr>
        <p:spPr bwMode="auto">
          <a:xfrm>
            <a:off x="587375" y="468313"/>
            <a:ext cx="4743450" cy="862012"/>
          </a:xfrm>
          <a:prstGeom prst="rect">
            <a:avLst/>
          </a:prstGeom>
          <a:noFill/>
          <a:ln w="9525">
            <a:noFill/>
            <a:miter lim="800000"/>
            <a:headEnd/>
            <a:tailEnd/>
          </a:ln>
        </p:spPr>
        <p:txBody>
          <a:bodyPr wrap="none">
            <a:spAutoFit/>
          </a:bodyPr>
          <a:lstStyle/>
          <a:p>
            <a:r>
              <a:rPr lang="it-IT" sz="5000">
                <a:solidFill>
                  <a:srgbClr val="775F55"/>
                </a:solidFill>
                <a:latin typeface="Tw Cen MT" pitchFamily="34" charset="0"/>
              </a:rPr>
              <a:t>Giuseppe Malara</a:t>
            </a:r>
            <a:endParaRPr lang="it-IT" sz="5000">
              <a:latin typeface="Tw Cen MT" pitchFamily="34" charset="0"/>
            </a:endParaRPr>
          </a:p>
        </p:txBody>
      </p:sp>
    </p:spTree>
  </p:cSld>
  <p:clrMapOvr>
    <a:masterClrMapping/>
  </p:clrMapOvr>
  <p:transition advClick="0" advTm="7000">
    <p:pull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olo 2"/>
          <p:cNvSpPr>
            <a:spLocks noGrp="1"/>
          </p:cNvSpPr>
          <p:nvPr>
            <p:ph type="title"/>
          </p:nvPr>
        </p:nvSpPr>
        <p:spPr>
          <a:xfrm>
            <a:off x="534988" y="168275"/>
            <a:ext cx="9623425" cy="1249363"/>
          </a:xfrm>
        </p:spPr>
        <p:txBody>
          <a:bodyPr/>
          <a:lstStyle/>
          <a:p>
            <a:r>
              <a:rPr lang="it-IT" smtClean="0"/>
              <a:t>La partenza da Reggio</a:t>
            </a:r>
          </a:p>
        </p:txBody>
      </p:sp>
      <p:sp>
        <p:nvSpPr>
          <p:cNvPr id="47106" name="Segnaposto contenuto 1"/>
          <p:cNvSpPr>
            <a:spLocks noGrp="1"/>
          </p:cNvSpPr>
          <p:nvPr>
            <p:ph sz="quarter" idx="1"/>
          </p:nvPr>
        </p:nvSpPr>
        <p:spPr>
          <a:xfrm>
            <a:off x="534988" y="1733550"/>
            <a:ext cx="9623425" cy="4987925"/>
          </a:xfrm>
        </p:spPr>
        <p:txBody>
          <a:bodyPr/>
          <a:lstStyle/>
          <a:p>
            <a:pPr marL="0" indent="0" algn="just">
              <a:buFont typeface="Wingdings" pitchFamily="2" charset="2"/>
              <a:buNone/>
            </a:pPr>
            <a:r>
              <a:rPr lang="it-IT" dirty="0" smtClean="0"/>
              <a:t>Il 23 novembre del 1917 </a:t>
            </a:r>
            <a:r>
              <a:rPr lang="it-IT" dirty="0" err="1" smtClean="0"/>
              <a:t>Malara</a:t>
            </a:r>
            <a:r>
              <a:rPr lang="it-IT" dirty="0" smtClean="0"/>
              <a:t> si ritrovò con altri individui, giovani e meno giovani, tutti della provincia di Reggio, a compiere un viaggio per tutti nuovo su carri bestiame alternati a carrozze di seconda classe. Ogni carro  ospitava quaranta reclute; il treno era diretto al distretto militare di Potenza</a:t>
            </a:r>
          </a:p>
        </p:txBody>
      </p:sp>
    </p:spTree>
  </p:cSld>
  <p:clrMapOvr>
    <a:masterClrMapping/>
  </p:clrMapOvr>
  <p:transition advClick="0" advTm="7000">
    <p:pull dir="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Immagine 2"/>
          <p:cNvPicPr>
            <a:picLocks noChangeAspect="1"/>
          </p:cNvPicPr>
          <p:nvPr/>
        </p:nvPicPr>
        <p:blipFill>
          <a:blip r:embed="rId2"/>
          <a:srcRect/>
          <a:stretch>
            <a:fillRect/>
          </a:stretch>
        </p:blipFill>
        <p:spPr bwMode="auto">
          <a:xfrm>
            <a:off x="49213" y="612775"/>
            <a:ext cx="10594975" cy="5759450"/>
          </a:xfrm>
          <a:prstGeom prst="rect">
            <a:avLst/>
          </a:prstGeom>
          <a:noFill/>
          <a:ln w="9525">
            <a:noFill/>
            <a:miter lim="800000"/>
            <a:headEnd/>
            <a:tailEnd/>
          </a:ln>
        </p:spPr>
      </p:pic>
    </p:spTree>
  </p:cSld>
  <p:clrMapOvr>
    <a:masterClrMapping/>
  </p:clrMapOvr>
  <p:transition advClick="0" advTm="7000">
    <p:diamon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534988" y="236538"/>
            <a:ext cx="9623425" cy="1276350"/>
          </a:xfrm>
        </p:spPr>
        <p:txBody>
          <a:bodyPr>
            <a:normAutofit fontScale="90000"/>
          </a:bodyPr>
          <a:lstStyle/>
          <a:p>
            <a:pPr fontAlgn="auto">
              <a:spcAft>
                <a:spcPts val="0"/>
              </a:spcAft>
              <a:defRPr/>
            </a:pPr>
            <a:r>
              <a:rPr lang="it-IT" dirty="0" smtClean="0"/>
              <a:t>Potenza: la preparazione alla guerra. Gli amici</a:t>
            </a:r>
            <a:endParaRPr lang="it-IT" dirty="0"/>
          </a:p>
        </p:txBody>
      </p:sp>
      <p:sp>
        <p:nvSpPr>
          <p:cNvPr id="49154" name="Segnaposto contenuto 1"/>
          <p:cNvSpPr>
            <a:spLocks noGrp="1"/>
          </p:cNvSpPr>
          <p:nvPr>
            <p:ph sz="quarter" idx="1"/>
          </p:nvPr>
        </p:nvSpPr>
        <p:spPr>
          <a:xfrm>
            <a:off x="715963" y="1763713"/>
            <a:ext cx="9536112" cy="4957762"/>
          </a:xfrm>
        </p:spPr>
        <p:txBody>
          <a:bodyPr/>
          <a:lstStyle/>
          <a:p>
            <a:pPr marL="0" indent="0" algn="just">
              <a:buFont typeface="Wingdings" pitchFamily="2" charset="2"/>
              <a:buNone/>
            </a:pPr>
            <a:r>
              <a:rPr lang="it-IT" dirty="0" smtClean="0"/>
              <a:t>La caserma di Potenza ospitava 1500 uomini che frequentavano corsi di istruzione per prepararsi alla guerra; “è una vitaccia” , scrive </a:t>
            </a:r>
            <a:r>
              <a:rPr lang="it-IT" dirty="0" err="1" smtClean="0"/>
              <a:t>Malara</a:t>
            </a:r>
            <a:r>
              <a:rPr lang="it-IT" dirty="0" smtClean="0"/>
              <a:t>, “ma l’Italia deve resistere.”</a:t>
            </a:r>
          </a:p>
          <a:p>
            <a:pPr marL="0" indent="0" algn="just">
              <a:buFont typeface="Wingdings" pitchFamily="2" charset="2"/>
              <a:buNone/>
            </a:pPr>
            <a:r>
              <a:rPr lang="it-IT" dirty="0" smtClean="0"/>
              <a:t>Gli amici ricordati da </a:t>
            </a:r>
            <a:r>
              <a:rPr lang="it-IT" dirty="0" err="1" smtClean="0"/>
              <a:t>Malara</a:t>
            </a:r>
            <a:r>
              <a:rPr lang="it-IT" dirty="0" smtClean="0"/>
              <a:t> sono: Domenico di Giovanni , da </a:t>
            </a:r>
            <a:r>
              <a:rPr lang="it-IT" dirty="0" err="1" smtClean="0"/>
              <a:t>Bovalino</a:t>
            </a:r>
            <a:r>
              <a:rPr lang="it-IT" dirty="0" smtClean="0"/>
              <a:t>, </a:t>
            </a:r>
            <a:r>
              <a:rPr lang="it-IT" dirty="0" err="1" smtClean="0"/>
              <a:t>studentino</a:t>
            </a:r>
            <a:r>
              <a:rPr lang="it-IT" dirty="0" smtClean="0"/>
              <a:t> del  99, il Sacerdote Dottor Vincenzo Romeo, di Gallico, come </a:t>
            </a:r>
            <a:r>
              <a:rPr lang="it-IT" dirty="0" err="1" smtClean="0"/>
              <a:t>Malara</a:t>
            </a:r>
            <a:r>
              <a:rPr lang="it-IT" dirty="0" smtClean="0"/>
              <a:t>, l’avvocato Valentino </a:t>
            </a:r>
            <a:r>
              <a:rPr lang="it-IT" dirty="0" err="1" smtClean="0"/>
              <a:t>Verbaro</a:t>
            </a:r>
            <a:r>
              <a:rPr lang="it-IT" dirty="0" smtClean="0"/>
              <a:t> di Scilla</a:t>
            </a:r>
          </a:p>
          <a:p>
            <a:pPr marL="0" indent="0" algn="just">
              <a:buFont typeface="Wingdings" pitchFamily="2" charset="2"/>
              <a:buNone/>
            </a:pPr>
            <a:endParaRPr lang="it-IT" dirty="0" smtClean="0"/>
          </a:p>
        </p:txBody>
      </p:sp>
    </p:spTree>
  </p:cSld>
  <p:clrMapOvr>
    <a:masterClrMapping/>
  </p:clrMapOvr>
  <p:transition advClick="0" advTm="7000">
    <p:wheel spokes="8"/>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Immagine 1" descr="images (12).jpg"/>
          <p:cNvPicPr>
            <a:picLocks noChangeAspect="1"/>
          </p:cNvPicPr>
          <p:nvPr/>
        </p:nvPicPr>
        <p:blipFill>
          <a:blip r:embed="rId2"/>
          <a:srcRect/>
          <a:stretch>
            <a:fillRect/>
          </a:stretch>
        </p:blipFill>
        <p:spPr bwMode="auto">
          <a:xfrm>
            <a:off x="1485900" y="971550"/>
            <a:ext cx="7721600" cy="5461000"/>
          </a:xfrm>
          <a:prstGeom prst="rect">
            <a:avLst/>
          </a:prstGeom>
          <a:noFill/>
          <a:ln w="9525">
            <a:noFill/>
            <a:miter lim="800000"/>
            <a:headEnd/>
            <a:tailEnd/>
          </a:ln>
        </p:spPr>
      </p:pic>
    </p:spTree>
  </p:cSld>
  <p:clrMapOvr>
    <a:masterClrMapping/>
  </p:clrMapOvr>
  <p:transition advClick="0" advTm="7000">
    <p:randomBa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534988" y="168275"/>
            <a:ext cx="9623425" cy="1249363"/>
          </a:xfrm>
        </p:spPr>
        <p:txBody>
          <a:bodyPr>
            <a:normAutofit fontScale="90000"/>
          </a:bodyPr>
          <a:lstStyle/>
          <a:p>
            <a:pPr fontAlgn="auto">
              <a:spcAft>
                <a:spcPts val="0"/>
              </a:spcAft>
              <a:defRPr/>
            </a:pPr>
            <a:r>
              <a:rPr lang="it-IT" dirty="0" smtClean="0"/>
              <a:t>L’imboscamento e il trasferimento  a Roma</a:t>
            </a:r>
            <a:endParaRPr lang="it-IT" dirty="0"/>
          </a:p>
        </p:txBody>
      </p:sp>
      <p:sp>
        <p:nvSpPr>
          <p:cNvPr id="2" name="Segnaposto contenuto 1"/>
          <p:cNvSpPr>
            <a:spLocks noGrp="1"/>
          </p:cNvSpPr>
          <p:nvPr>
            <p:ph sz="quarter" idx="1"/>
          </p:nvPr>
        </p:nvSpPr>
        <p:spPr>
          <a:xfrm>
            <a:off x="715963" y="1763713"/>
            <a:ext cx="9536112" cy="4957762"/>
          </a:xfrm>
        </p:spPr>
        <p:txBody>
          <a:bodyPr>
            <a:normAutofit fontScale="85000" lnSpcReduction="10000"/>
          </a:bodyPr>
          <a:lstStyle/>
          <a:p>
            <a:pPr marL="0" indent="0" algn="just" fontAlgn="auto">
              <a:spcBef>
                <a:spcPts val="798"/>
              </a:spcBef>
              <a:spcAft>
                <a:spcPts val="0"/>
              </a:spcAft>
              <a:buFont typeface="Wingdings"/>
              <a:buNone/>
              <a:defRPr/>
            </a:pPr>
            <a:r>
              <a:rPr lang="it-IT" dirty="0" err="1" smtClean="0"/>
              <a:t>Malara</a:t>
            </a:r>
            <a:r>
              <a:rPr lang="it-IT" dirty="0" smtClean="0"/>
              <a:t> racconta che nella camerata era entrato, in un giorno imprecisato, un  soldato che invitava chiunque avesse la licenza tecnica o studi superiori o equivalenti e appartenesse a una classe  inferiore al ’90 a presentarsi il giorno dopo in ufficio. Incuriosito, </a:t>
            </a:r>
            <a:r>
              <a:rPr lang="it-IT" dirty="0" err="1" smtClean="0"/>
              <a:t>Malara</a:t>
            </a:r>
            <a:r>
              <a:rPr lang="it-IT" dirty="0" smtClean="0"/>
              <a:t> si presentò e  dichiarò di aver frequentato i primi tre corsi di un Istituto di belle arti. E così  si ritrovò tra gli imboscati. Venne trasferito a Roma, nel battaglione dirigibilisti, e assegnato a un corso di aerologia la cui funzione principale era quella di segnalare ai comandi e ai campi di aviazione la direzione dei venti tramite palloncini di gomma gonfiati a gas, inseguiti da strumenti, chiamati teodoliti, che rilevavano lo spostamento dei palloncini sotto la spinta dei venti</a:t>
            </a:r>
          </a:p>
          <a:p>
            <a:pPr marL="365070" indent="-365070" fontAlgn="auto">
              <a:spcBef>
                <a:spcPts val="798"/>
              </a:spcBef>
              <a:spcAft>
                <a:spcPts val="0"/>
              </a:spcAft>
              <a:buFont typeface="Wingdings"/>
              <a:buNone/>
              <a:defRPr/>
            </a:pPr>
            <a:endParaRPr lang="it-IT" dirty="0"/>
          </a:p>
        </p:txBody>
      </p:sp>
    </p:spTree>
  </p:cSld>
  <p:clrMapOvr>
    <a:masterClrMapping/>
  </p:clrMapOvr>
  <p:transition advClick="0" advTm="7000">
    <p:checker dir="ver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Immagine 1" descr="images (8).jpg"/>
          <p:cNvPicPr>
            <a:picLocks noChangeAspect="1"/>
          </p:cNvPicPr>
          <p:nvPr/>
        </p:nvPicPr>
        <p:blipFill>
          <a:blip r:embed="rId2"/>
          <a:srcRect/>
          <a:stretch>
            <a:fillRect/>
          </a:stretch>
        </p:blipFill>
        <p:spPr bwMode="auto">
          <a:xfrm>
            <a:off x="0" y="0"/>
            <a:ext cx="10693400" cy="7561263"/>
          </a:xfrm>
          <a:prstGeom prst="rect">
            <a:avLst/>
          </a:prstGeom>
          <a:noFill/>
          <a:ln w="9525">
            <a:noFill/>
            <a:miter lim="800000"/>
            <a:headEnd/>
            <a:tailEnd/>
          </a:ln>
        </p:spPr>
      </p:pic>
    </p:spTree>
  </p:cSld>
  <p:clrMapOvr>
    <a:masterClrMapping/>
  </p:clrMapOvr>
  <p:transition advClick="0" advTm="7000">
    <p:check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Immagine 1" descr="PostaCarso.JPG"/>
          <p:cNvPicPr>
            <a:picLocks noChangeAspect="1"/>
          </p:cNvPicPr>
          <p:nvPr/>
        </p:nvPicPr>
        <p:blipFill>
          <a:blip r:embed="rId2"/>
          <a:srcRect/>
          <a:stretch>
            <a:fillRect/>
          </a:stretch>
        </p:blipFill>
        <p:spPr bwMode="auto">
          <a:xfrm>
            <a:off x="250825" y="314325"/>
            <a:ext cx="10275888" cy="7010400"/>
          </a:xfrm>
          <a:prstGeom prst="rect">
            <a:avLst/>
          </a:prstGeom>
          <a:noFill/>
          <a:ln w="9525">
            <a:noFill/>
            <a:miter lim="800000"/>
            <a:headEnd/>
            <a:tailEnd/>
          </a:ln>
        </p:spPr>
      </p:pic>
    </p:spTree>
  </p:cSld>
  <p:clrMapOvr>
    <a:masterClrMapping/>
  </p:clrMapOvr>
  <p:transition advClick="0" advTm="7000">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Immagine 1" descr="images (7).jpg"/>
          <p:cNvPicPr>
            <a:picLocks noChangeAspect="1"/>
          </p:cNvPicPr>
          <p:nvPr/>
        </p:nvPicPr>
        <p:blipFill>
          <a:blip r:embed="rId2"/>
          <a:srcRect/>
          <a:stretch>
            <a:fillRect/>
          </a:stretch>
        </p:blipFill>
        <p:spPr bwMode="auto">
          <a:xfrm>
            <a:off x="0" y="0"/>
            <a:ext cx="10693400" cy="7561263"/>
          </a:xfrm>
          <a:prstGeom prst="rect">
            <a:avLst/>
          </a:prstGeom>
          <a:noFill/>
          <a:ln w="9525">
            <a:noFill/>
            <a:miter lim="800000"/>
            <a:headEnd/>
            <a:tailEnd/>
          </a:ln>
        </p:spPr>
      </p:pic>
    </p:spTree>
  </p:cSld>
  <p:clrMapOvr>
    <a:masterClrMapping/>
  </p:clrMapOvr>
  <p:transition advClick="0" advTm="7000">
    <p:comb/>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olo 2"/>
          <p:cNvSpPr>
            <a:spLocks noGrp="1"/>
          </p:cNvSpPr>
          <p:nvPr>
            <p:ph type="title"/>
          </p:nvPr>
        </p:nvSpPr>
        <p:spPr>
          <a:xfrm>
            <a:off x="534988" y="314325"/>
            <a:ext cx="9623425" cy="1198563"/>
          </a:xfrm>
        </p:spPr>
        <p:txBody>
          <a:bodyPr/>
          <a:lstStyle/>
          <a:p>
            <a:r>
              <a:rPr lang="it-IT" smtClean="0"/>
              <a:t>L’anno sotto le armi</a:t>
            </a:r>
          </a:p>
        </p:txBody>
      </p:sp>
      <p:sp>
        <p:nvSpPr>
          <p:cNvPr id="54274" name="Segnaposto contenuto 1"/>
          <p:cNvSpPr>
            <a:spLocks noGrp="1"/>
          </p:cNvSpPr>
          <p:nvPr>
            <p:ph sz="quarter" idx="1"/>
          </p:nvPr>
        </p:nvSpPr>
        <p:spPr>
          <a:xfrm>
            <a:off x="715963" y="1763713"/>
            <a:ext cx="9536112" cy="4957762"/>
          </a:xfrm>
        </p:spPr>
        <p:txBody>
          <a:bodyPr/>
          <a:lstStyle/>
          <a:p>
            <a:pPr marL="0" indent="0" algn="just">
              <a:buFont typeface="Wingdings" pitchFamily="2" charset="2"/>
              <a:buNone/>
            </a:pPr>
            <a:r>
              <a:rPr lang="it-IT" dirty="0" err="1" smtClean="0"/>
              <a:t>Malara</a:t>
            </a:r>
            <a:r>
              <a:rPr lang="it-IT" dirty="0" smtClean="0"/>
              <a:t> è lontano dai disagi e dai pericoli, passeggia per Roma, compra libri in piazza dei Fiori, visita la casa natale di D’annunzio a Pescara, si annoia spesso a Ciampino e mostra i suoi rimorsi verso i soldati che combattono e sono uccisi in guerra. I colleghi del battaglione dirigibilisti provengono da Torino, Modena, Milano, Genova, dalla Sicilia, dall’Abruzzo; appartengono al ceto sociale borghese, infatti sono impiegati di banca, possidenti, commercianti, professori.</a:t>
            </a:r>
          </a:p>
          <a:p>
            <a:pPr marL="0" indent="0" algn="just"/>
            <a:endParaRPr lang="it-IT" dirty="0" smtClean="0"/>
          </a:p>
        </p:txBody>
      </p:sp>
    </p:spTree>
  </p:cSld>
  <p:clrMapOvr>
    <a:masterClrMapping/>
  </p:clrMapOvr>
  <p:transition advClick="0" advTm="7000">
    <p:strips dir="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Immagine 1" descr="2-11-18.jpg"/>
          <p:cNvPicPr>
            <a:picLocks noChangeAspect="1"/>
          </p:cNvPicPr>
          <p:nvPr/>
        </p:nvPicPr>
        <p:blipFill>
          <a:blip r:embed="rId2"/>
          <a:srcRect/>
          <a:stretch>
            <a:fillRect/>
          </a:stretch>
        </p:blipFill>
        <p:spPr bwMode="auto">
          <a:xfrm>
            <a:off x="0" y="0"/>
            <a:ext cx="10693400" cy="7561263"/>
          </a:xfrm>
          <a:prstGeom prst="rect">
            <a:avLst/>
          </a:prstGeom>
          <a:noFill/>
          <a:ln w="9525">
            <a:noFill/>
            <a:miter lim="800000"/>
            <a:headEnd/>
            <a:tailEnd/>
          </a:ln>
        </p:spPr>
      </p:pic>
    </p:spTree>
  </p:cSld>
  <p:clrMapOvr>
    <a:masterClrMapping/>
  </p:clrMapOvr>
  <p:transition advClick="0" advTm="7000">
    <p:newsflash/>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olo 2"/>
          <p:cNvSpPr>
            <a:spLocks noGrp="1"/>
          </p:cNvSpPr>
          <p:nvPr>
            <p:ph type="title"/>
          </p:nvPr>
        </p:nvSpPr>
        <p:spPr>
          <a:xfrm>
            <a:off x="534988" y="393700"/>
            <a:ext cx="9623425" cy="1119188"/>
          </a:xfrm>
        </p:spPr>
        <p:txBody>
          <a:bodyPr/>
          <a:lstStyle/>
          <a:p>
            <a:r>
              <a:rPr lang="it-IT" smtClean="0"/>
              <a:t>Riflessioni</a:t>
            </a:r>
          </a:p>
        </p:txBody>
      </p:sp>
      <p:sp>
        <p:nvSpPr>
          <p:cNvPr id="2" name="Segnaposto contenuto 1"/>
          <p:cNvSpPr>
            <a:spLocks noGrp="1"/>
          </p:cNvSpPr>
          <p:nvPr>
            <p:ph sz="quarter" idx="1"/>
          </p:nvPr>
        </p:nvSpPr>
        <p:spPr>
          <a:xfrm>
            <a:off x="715963" y="1763713"/>
            <a:ext cx="9536112" cy="4957762"/>
          </a:xfrm>
        </p:spPr>
        <p:txBody>
          <a:bodyPr>
            <a:normAutofit fontScale="70000" lnSpcReduction="20000"/>
          </a:bodyPr>
          <a:lstStyle/>
          <a:p>
            <a:pPr marL="0" indent="0" algn="just" fontAlgn="auto">
              <a:spcBef>
                <a:spcPts val="798"/>
              </a:spcBef>
              <a:spcAft>
                <a:spcPts val="0"/>
              </a:spcAft>
              <a:buFont typeface="Wingdings"/>
              <a:buNone/>
              <a:defRPr/>
            </a:pPr>
            <a:r>
              <a:rPr lang="it-IT" b="1" dirty="0" smtClean="0"/>
              <a:t>A conclusione del lavoro di ricerca , di comprensione e interpretazione dei testi  citati sentiamo di dover ringraziare il Dottor Giuseppe Ferraro, per averci messo a disposizione le lettere di Alfonso Russo e Giuseppe Davide De Capua, i responsabili della  Biblioteca Civica di Cosenza, dell’ Archivio di Stato e la Sig.ra </a:t>
            </a:r>
            <a:r>
              <a:rPr lang="it-IT" b="1" dirty="0" err="1" smtClean="0"/>
              <a:t>Vairo</a:t>
            </a:r>
            <a:r>
              <a:rPr lang="it-IT" b="1" dirty="0" smtClean="0"/>
              <a:t> della Biblioteca Nazionale per i preziosi suggerimenti e consigli forniti. Il percorso ci ha consentito di conoscere le emozioni, le angosce, i sentimenti, le sofferenze di calabresi che parteciparono al conflitto. La guerra fu fatta in gran parte da  contadini, braccianti, mugnai, sarti, calzolai, artigiani, mentre i borghesi erano ufficiali di complemento o riuscivano a imboscarsi in  fureria. La Grande guerra fu,  come disse papa Benedetto XV, un’inutile strage che lasciò sui vari fronti 10 milioni di morti. Oggi molto è cambiato: la Costituzione  italiana ripudia la guerra come strumento di offesa, i nostri soldati sono presenti nelle zone calde del mondo  in missioni di pace decise dall’ONU. Ci auguriamo che le guerre   diminuiscano sempre più  grazie  alla risoluzione comune dei problemi e alla diffusione di una cultura che dia valore ai diritti della persona e dei popoli.</a:t>
            </a:r>
            <a:endParaRPr lang="it-IT" dirty="0" smtClean="0"/>
          </a:p>
          <a:p>
            <a:pPr marL="365070" indent="-365070" fontAlgn="auto">
              <a:spcBef>
                <a:spcPts val="798"/>
              </a:spcBef>
              <a:spcAft>
                <a:spcPts val="0"/>
              </a:spcAft>
              <a:buFont typeface="Wingdings"/>
              <a:buNone/>
              <a:defRPr/>
            </a:pPr>
            <a:endParaRPr lang="it-IT" dirty="0" smtClean="0"/>
          </a:p>
          <a:p>
            <a:pPr marL="365070" indent="-365070" fontAlgn="auto">
              <a:spcBef>
                <a:spcPts val="798"/>
              </a:spcBef>
              <a:spcAft>
                <a:spcPts val="0"/>
              </a:spcAft>
              <a:buFont typeface="Wingdings"/>
              <a:buNone/>
              <a:defRPr/>
            </a:pPr>
            <a:endParaRPr lang="it-IT" dirty="0"/>
          </a:p>
        </p:txBody>
      </p:sp>
    </p:spTree>
  </p:cSld>
  <p:clrMapOvr>
    <a:masterClrMapping/>
  </p:clrMapOvr>
  <p:transition advClick="0" advTm="7000">
    <p:strips dir="l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olo 1"/>
          <p:cNvSpPr>
            <a:spLocks noGrp="1"/>
          </p:cNvSpPr>
          <p:nvPr>
            <p:ph type="title"/>
          </p:nvPr>
        </p:nvSpPr>
        <p:spPr>
          <a:xfrm>
            <a:off x="501650" y="3308350"/>
            <a:ext cx="9623425" cy="1196975"/>
          </a:xfrm>
        </p:spPr>
        <p:txBody>
          <a:bodyPr/>
          <a:lstStyle/>
          <a:p>
            <a:pPr algn="ctr"/>
            <a:r>
              <a:rPr lang="it-IT" sz="6800" smtClean="0">
                <a:latin typeface="Blackadder ITC" pitchFamily="82" charset="0"/>
              </a:rPr>
              <a:t>Fine</a:t>
            </a:r>
          </a:p>
        </p:txBody>
      </p:sp>
    </p:spTree>
  </p:cSld>
  <p:clrMapOvr>
    <a:masterClrMapping/>
  </p:clrMapOvr>
  <p:transition advClick="0" advTm="7000">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olo 2"/>
          <p:cNvSpPr>
            <a:spLocks noGrp="1"/>
          </p:cNvSpPr>
          <p:nvPr>
            <p:ph type="title"/>
          </p:nvPr>
        </p:nvSpPr>
        <p:spPr>
          <a:xfrm>
            <a:off x="534988" y="168275"/>
            <a:ext cx="9623425" cy="1012825"/>
          </a:xfrm>
        </p:spPr>
        <p:txBody>
          <a:bodyPr/>
          <a:lstStyle/>
          <a:p>
            <a:r>
              <a:rPr lang="it-IT" smtClean="0"/>
              <a:t>Alfonso Russo: fante</a:t>
            </a:r>
          </a:p>
        </p:txBody>
      </p:sp>
      <p:sp>
        <p:nvSpPr>
          <p:cNvPr id="2" name="Segnaposto contenuto 1"/>
          <p:cNvSpPr>
            <a:spLocks noGrp="1"/>
          </p:cNvSpPr>
          <p:nvPr>
            <p:ph sz="quarter" idx="1"/>
          </p:nvPr>
        </p:nvSpPr>
        <p:spPr>
          <a:xfrm>
            <a:off x="534988" y="1497013"/>
            <a:ext cx="9623425" cy="5591175"/>
          </a:xfrm>
        </p:spPr>
        <p:txBody>
          <a:bodyPr>
            <a:normAutofit/>
          </a:bodyPr>
          <a:lstStyle/>
          <a:p>
            <a:pPr marL="0" indent="0" algn="just" fontAlgn="auto">
              <a:lnSpc>
                <a:spcPct val="150000"/>
              </a:lnSpc>
              <a:spcBef>
                <a:spcPts val="798"/>
              </a:spcBef>
              <a:spcAft>
                <a:spcPts val="0"/>
              </a:spcAft>
              <a:buFont typeface="Wingdings"/>
              <a:buNone/>
              <a:defRPr/>
            </a:pPr>
            <a:r>
              <a:rPr lang="it-IT" sz="3000" dirty="0" smtClean="0"/>
              <a:t>Alfonso Russo , nato a </a:t>
            </a:r>
            <a:r>
              <a:rPr lang="it-IT" sz="3000" dirty="0" err="1" smtClean="0"/>
              <a:t>Longobucco</a:t>
            </a:r>
            <a:r>
              <a:rPr lang="it-IT" sz="3000" dirty="0" smtClean="0"/>
              <a:t> nel 1884,  apparteneva  al ceto popolare e faceva il sarto. A diciannove anni era emigrato negli Stati Uniti , ma a ventisei era rientrato in Italia per svolgere il servizio militare. Nel 1911 era andato al fronte per  la guerra di Libia; ammalatosi, era stato costretto a rientrare in Italia. Nel 1913 si era sposato  e nel giugno del 1914 era nata la sua primogenita. Venne  richiamato alle armi il 2 agosto del 1914</a:t>
            </a:r>
          </a:p>
          <a:p>
            <a:pPr marL="365070" indent="-365070" fontAlgn="auto">
              <a:spcBef>
                <a:spcPts val="798"/>
              </a:spcBef>
              <a:spcAft>
                <a:spcPts val="0"/>
              </a:spcAft>
              <a:buFont typeface="Wingdings"/>
              <a:buNone/>
              <a:defRPr/>
            </a:pPr>
            <a:endParaRPr lang="it-IT" dirty="0"/>
          </a:p>
        </p:txBody>
      </p:sp>
    </p:spTree>
  </p:cSld>
  <p:clrMapOvr>
    <a:masterClrMapping/>
  </p:clrMapOvr>
  <p:transition advClick="0" advTm="7000">
    <p:pull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Immagine 1" descr="images (1).jpg"/>
          <p:cNvPicPr>
            <a:picLocks noChangeAspect="1"/>
          </p:cNvPicPr>
          <p:nvPr/>
        </p:nvPicPr>
        <p:blipFill>
          <a:blip r:embed="rId2"/>
          <a:srcRect/>
          <a:stretch>
            <a:fillRect/>
          </a:stretch>
        </p:blipFill>
        <p:spPr bwMode="auto">
          <a:xfrm>
            <a:off x="0" y="0"/>
            <a:ext cx="10693400" cy="7561263"/>
          </a:xfrm>
          <a:prstGeom prst="rect">
            <a:avLst/>
          </a:prstGeom>
          <a:noFill/>
          <a:ln w="9525">
            <a:noFill/>
            <a:miter lim="800000"/>
            <a:headEnd/>
            <a:tailEnd/>
          </a:ln>
        </p:spPr>
      </p:pic>
    </p:spTree>
  </p:cSld>
  <p:clrMapOvr>
    <a:masterClrMapping/>
  </p:clrMapOvr>
  <p:transition advClick="0" advTm="7000">
    <p:zoom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olo 2"/>
          <p:cNvSpPr>
            <a:spLocks noGrp="1"/>
          </p:cNvSpPr>
          <p:nvPr>
            <p:ph type="title"/>
          </p:nvPr>
        </p:nvSpPr>
        <p:spPr>
          <a:xfrm>
            <a:off x="584200" y="393700"/>
            <a:ext cx="9625013" cy="935038"/>
          </a:xfrm>
        </p:spPr>
        <p:txBody>
          <a:bodyPr/>
          <a:lstStyle/>
          <a:p>
            <a:r>
              <a:rPr lang="it-IT" smtClean="0"/>
              <a:t>Atteggiamento verso la guerra</a:t>
            </a:r>
          </a:p>
        </p:txBody>
      </p:sp>
      <p:sp>
        <p:nvSpPr>
          <p:cNvPr id="2" name="Segnaposto contenuto 1"/>
          <p:cNvSpPr>
            <a:spLocks noGrp="1"/>
          </p:cNvSpPr>
          <p:nvPr>
            <p:ph sz="quarter" idx="1"/>
          </p:nvPr>
        </p:nvSpPr>
        <p:spPr>
          <a:xfrm>
            <a:off x="534988" y="1836738"/>
            <a:ext cx="9623425" cy="5438775"/>
          </a:xfrm>
        </p:spPr>
        <p:txBody>
          <a:bodyPr>
            <a:normAutofit fontScale="77500" lnSpcReduction="20000"/>
          </a:bodyPr>
          <a:lstStyle/>
          <a:p>
            <a:pPr marL="0" indent="0" algn="just" fontAlgn="auto">
              <a:spcBef>
                <a:spcPts val="798"/>
              </a:spcBef>
              <a:spcAft>
                <a:spcPts val="0"/>
              </a:spcAft>
              <a:buFont typeface="Wingdings"/>
              <a:buNone/>
              <a:defRPr/>
            </a:pPr>
            <a:r>
              <a:rPr lang="it-IT" dirty="0" smtClean="0"/>
              <a:t>Nel 1914, dai </a:t>
            </a:r>
            <a:r>
              <a:rPr lang="it-IT" dirty="0"/>
              <a:t>distretti di Castrovillari e </a:t>
            </a:r>
            <a:r>
              <a:rPr lang="it-IT" dirty="0" smtClean="0"/>
              <a:t>Bergamo, Alfonso esprime  </a:t>
            </a:r>
            <a:r>
              <a:rPr lang="it-IT" dirty="0"/>
              <a:t>l’incertezza verso la destinazione che lo attende e soprattutto la sofferenza straziante  per la mancanza della </a:t>
            </a:r>
            <a:r>
              <a:rPr lang="it-IT" dirty="0" smtClean="0"/>
              <a:t>famiglia, </a:t>
            </a:r>
            <a:r>
              <a:rPr lang="it-IT" dirty="0"/>
              <a:t>ricorda spesso la piccola figlia e mostra il proprio affetto verso la </a:t>
            </a:r>
            <a:r>
              <a:rPr lang="it-IT" dirty="0" smtClean="0"/>
              <a:t>moglie. In </a:t>
            </a:r>
            <a:r>
              <a:rPr lang="it-IT" dirty="0"/>
              <a:t>una lettera </a:t>
            </a:r>
            <a:r>
              <a:rPr lang="it-IT" dirty="0" smtClean="0"/>
              <a:t>scrive: “è </a:t>
            </a:r>
            <a:r>
              <a:rPr lang="it-IT" dirty="0"/>
              <a:t>destino, come una mano che mi trascina nell’abisso”.  L’unica lettera da Longobucco pervenuta </a:t>
            </a:r>
            <a:r>
              <a:rPr lang="it-IT" dirty="0" smtClean="0"/>
              <a:t>è </a:t>
            </a:r>
            <a:r>
              <a:rPr lang="it-IT" dirty="0"/>
              <a:t>scritta dal fratello Francesco il quale cerca di rincuorarlo dicendo che, in base alle notizie dei giornali, i governanti “ si mantengono neutrali e sapranno mantenere la </a:t>
            </a:r>
            <a:r>
              <a:rPr lang="it-IT" dirty="0" smtClean="0"/>
              <a:t>promessa, </a:t>
            </a:r>
            <a:r>
              <a:rPr lang="it-IT" dirty="0"/>
              <a:t>però se non sono minacciati nella nostra cara Patria</a:t>
            </a:r>
            <a:r>
              <a:rPr lang="it-IT" dirty="0" smtClean="0"/>
              <a:t>”. </a:t>
            </a:r>
          </a:p>
          <a:p>
            <a:pPr marL="0" indent="0" algn="just" fontAlgn="auto">
              <a:spcBef>
                <a:spcPts val="798"/>
              </a:spcBef>
              <a:spcAft>
                <a:spcPts val="0"/>
              </a:spcAft>
              <a:buFont typeface="Wingdings"/>
              <a:buNone/>
              <a:defRPr/>
            </a:pPr>
            <a:r>
              <a:rPr lang="it-IT" dirty="0" smtClean="0"/>
              <a:t>Non ci sono lettere datate 1915, forse a causa della censura militare. Nelle lettere del 1916 Alfonso mostra  rassegnazione,  senso del dovere  e tanta afflizione. In una lettera del 1917, dal distretto militare di Cosenza Alfonso scrive che,  pur di evitare la partenza per il fronte, “ sto sempre in sala di musica e ci pure dormo morto di freddo e alla compagnia non ci vado né per i soldi né per il rancio ”</a:t>
            </a:r>
          </a:p>
          <a:p>
            <a:pPr marL="0" indent="0" algn="just" fontAlgn="auto">
              <a:spcBef>
                <a:spcPts val="798"/>
              </a:spcBef>
              <a:spcAft>
                <a:spcPts val="0"/>
              </a:spcAft>
              <a:buFont typeface="Wingdings"/>
              <a:buNone/>
              <a:defRPr/>
            </a:pPr>
            <a:endParaRPr lang="it-IT" dirty="0"/>
          </a:p>
        </p:txBody>
      </p:sp>
    </p:spTree>
  </p:cSld>
  <p:clrMapOvr>
    <a:masterClrMapping/>
  </p:clrMapOvr>
  <p:transition advClick="0" advTm="7000">
    <p:pull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Immagine 3"/>
          <p:cNvPicPr>
            <a:picLocks noChangeAspect="1"/>
          </p:cNvPicPr>
          <p:nvPr/>
        </p:nvPicPr>
        <p:blipFill>
          <a:blip r:embed="rId2"/>
          <a:srcRect l="4854" r="5621"/>
          <a:stretch>
            <a:fillRect/>
          </a:stretch>
        </p:blipFill>
        <p:spPr bwMode="auto">
          <a:xfrm>
            <a:off x="0" y="26988"/>
            <a:ext cx="5562600" cy="7561262"/>
          </a:xfrm>
          <a:prstGeom prst="rect">
            <a:avLst/>
          </a:prstGeom>
          <a:noFill/>
          <a:ln w="9525">
            <a:noFill/>
            <a:miter lim="800000"/>
            <a:headEnd/>
            <a:tailEnd/>
          </a:ln>
        </p:spPr>
      </p:pic>
      <p:pic>
        <p:nvPicPr>
          <p:cNvPr id="20482" name="Immagine 4"/>
          <p:cNvPicPr>
            <a:picLocks noChangeAspect="1"/>
          </p:cNvPicPr>
          <p:nvPr/>
        </p:nvPicPr>
        <p:blipFill>
          <a:blip r:embed="rId3"/>
          <a:srcRect l="3268"/>
          <a:stretch>
            <a:fillRect/>
          </a:stretch>
        </p:blipFill>
        <p:spPr bwMode="auto">
          <a:xfrm>
            <a:off x="5562600" y="23813"/>
            <a:ext cx="5130800" cy="7308850"/>
          </a:xfrm>
          <a:prstGeom prst="rect">
            <a:avLst/>
          </a:prstGeom>
          <a:noFill/>
          <a:ln w="9525">
            <a:noFill/>
            <a:miter lim="800000"/>
            <a:headEnd/>
            <a:tailEnd/>
          </a:ln>
        </p:spPr>
      </p:pic>
    </p:spTree>
  </p:cSld>
  <p:clrMapOvr>
    <a:masterClrMapping/>
  </p:clrMapOvr>
  <p:transition spd="slow" advClick="0" advTm="7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olo 2"/>
          <p:cNvSpPr>
            <a:spLocks noGrp="1"/>
          </p:cNvSpPr>
          <p:nvPr>
            <p:ph type="title"/>
          </p:nvPr>
        </p:nvSpPr>
        <p:spPr>
          <a:xfrm>
            <a:off x="534988" y="236538"/>
            <a:ext cx="9623425" cy="866775"/>
          </a:xfrm>
        </p:spPr>
        <p:txBody>
          <a:bodyPr/>
          <a:lstStyle/>
          <a:p>
            <a:r>
              <a:rPr lang="it-IT" smtClean="0"/>
              <a:t>Sentimenti ed Emozioni</a:t>
            </a:r>
          </a:p>
        </p:txBody>
      </p:sp>
      <p:sp>
        <p:nvSpPr>
          <p:cNvPr id="2" name="Segnaposto contenuto 1"/>
          <p:cNvSpPr>
            <a:spLocks noGrp="1"/>
          </p:cNvSpPr>
          <p:nvPr>
            <p:ph sz="quarter" idx="1"/>
          </p:nvPr>
        </p:nvSpPr>
        <p:spPr>
          <a:xfrm>
            <a:off x="534988" y="1763713"/>
            <a:ext cx="9623425" cy="5435600"/>
          </a:xfrm>
        </p:spPr>
        <p:txBody>
          <a:bodyPr>
            <a:normAutofit fontScale="92500" lnSpcReduction="10000"/>
          </a:bodyPr>
          <a:lstStyle/>
          <a:p>
            <a:pPr marL="0" indent="0" algn="just" fontAlgn="auto">
              <a:spcBef>
                <a:spcPts val="798"/>
              </a:spcBef>
              <a:spcAft>
                <a:spcPts val="0"/>
              </a:spcAft>
              <a:buFont typeface="Wingdings"/>
              <a:buNone/>
              <a:defRPr/>
            </a:pPr>
            <a:r>
              <a:rPr lang="it-IT" dirty="0" smtClean="0"/>
              <a:t>Nelle sue lettere Alfonso esprime vari sentimenti, ma i più ricorrenti sono la fede religiosa, “ Iddio sa tutto ciò che deve fare”, paura , “ la paura fa novanta”, amore verso la propria famiglia di cui avverte   sempre più la mancanza, “ con l’animo di rivedere te e mia figlia affronterò qualunque pericolo”, “ se sapessi il dolore che ho nel cuore pensandoti sola”  e non dimentica mai la madre e il padre  di cui cerca la Santa Benedizione, nostalgia di casa, “la neve non mi porta quell’allegria che mi portava nella nostra modesta casuccia” e  sempre tanta sofferenza, “la tua lettera ha sollevato il peso che avevo sul cuore da più giorni”, “io metto la solita melanconia”</a:t>
            </a:r>
            <a:endParaRPr lang="it-IT" dirty="0"/>
          </a:p>
        </p:txBody>
      </p:sp>
    </p:spTree>
  </p:cSld>
  <p:clrMapOvr>
    <a:masterClrMapping/>
  </p:clrMapOvr>
  <p:transition advClick="0" advTm="7000">
    <p:pull dir="l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Luna">
  <a:themeElements>
    <a:clrScheme name="Luna">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Luna">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Luna">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Override1.xml><?xml version="1.0" encoding="utf-8"?>
<a:themeOverride xmlns:a="http://schemas.openxmlformats.org/drawingml/2006/main">
  <a:clrScheme name="Luna">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Median</Template>
  <TotalTime>365</TotalTime>
  <Words>2469</Words>
  <Application>Microsoft Office PowerPoint</Application>
  <PresentationFormat>Personalizzato</PresentationFormat>
  <Paragraphs>53</Paragraphs>
  <Slides>44</Slides>
  <Notes>0</Notes>
  <HiddenSlides>0</HiddenSlides>
  <MMClips>0</MMClips>
  <ScaleCrop>false</ScaleCrop>
  <HeadingPairs>
    <vt:vector size="4" baseType="variant">
      <vt:variant>
        <vt:lpstr>Tema</vt:lpstr>
      </vt:variant>
      <vt:variant>
        <vt:i4>1</vt:i4>
      </vt:variant>
      <vt:variant>
        <vt:lpstr>Titoli diapositive</vt:lpstr>
      </vt:variant>
      <vt:variant>
        <vt:i4>44</vt:i4>
      </vt:variant>
    </vt:vector>
  </HeadingPairs>
  <TitlesOfParts>
    <vt:vector size="45" baseType="lpstr">
      <vt:lpstr>Luna</vt:lpstr>
      <vt:lpstr>TESTIMONIANZE DALLA  GRANDE GUERRA  Calabresi al fronte e in ... fureria</vt:lpstr>
      <vt:lpstr>Diapositiva 2</vt:lpstr>
      <vt:lpstr>Lettere dal fronte</vt:lpstr>
      <vt:lpstr>Diapositiva 4</vt:lpstr>
      <vt:lpstr>Alfonso Russo: fante</vt:lpstr>
      <vt:lpstr>Diapositiva 6</vt:lpstr>
      <vt:lpstr>Atteggiamento verso la guerra</vt:lpstr>
      <vt:lpstr>Diapositiva 8</vt:lpstr>
      <vt:lpstr>Sentimenti ed Emozioni</vt:lpstr>
      <vt:lpstr>Diapositiva 10</vt:lpstr>
      <vt:lpstr>Aspetti e problemi della vita militare </vt:lpstr>
      <vt:lpstr>Diapositiva 12</vt:lpstr>
      <vt:lpstr>Sorte di Alfonso Russo</vt:lpstr>
      <vt:lpstr>Diapositiva 14</vt:lpstr>
      <vt:lpstr>Giuseppe Davide De Capua</vt:lpstr>
      <vt:lpstr>Atteggiamento verso la guerra</vt:lpstr>
      <vt:lpstr>Diapositiva 17</vt:lpstr>
      <vt:lpstr>Aspetti e problemi della vita militare</vt:lpstr>
      <vt:lpstr>Diapositiva 19</vt:lpstr>
      <vt:lpstr>Sorte di Giuseppe Davide De Capua</vt:lpstr>
      <vt:lpstr>Diapositiva 21</vt:lpstr>
      <vt:lpstr>   Soldati e Prigionieri</vt:lpstr>
      <vt:lpstr>La censura militare</vt:lpstr>
      <vt:lpstr>Diapositiva 24</vt:lpstr>
      <vt:lpstr>I prigionieri Italiani in Austria Germania e nei Paesi loro alleati</vt:lpstr>
      <vt:lpstr>Diapositiva 26</vt:lpstr>
      <vt:lpstr>La disfatta di Caporetto e i prigionieri Italiani</vt:lpstr>
      <vt:lpstr>Diapositiva 28</vt:lpstr>
      <vt:lpstr>Diapositiva 29</vt:lpstr>
      <vt:lpstr>Il rimpatrio dei prigionieri italiani</vt:lpstr>
      <vt:lpstr>Diapositiva 31</vt:lpstr>
      <vt:lpstr>Giuseppe Malara: dalle lettere di un imboscato</vt:lpstr>
      <vt:lpstr>Diapositiva 33</vt:lpstr>
      <vt:lpstr>La partenza da Reggio</vt:lpstr>
      <vt:lpstr>Diapositiva 35</vt:lpstr>
      <vt:lpstr>Potenza: la preparazione alla guerra. Gli amici</vt:lpstr>
      <vt:lpstr>Diapositiva 37</vt:lpstr>
      <vt:lpstr>L’imboscamento e il trasferimento  a Roma</vt:lpstr>
      <vt:lpstr>Diapositiva 39</vt:lpstr>
      <vt:lpstr>Diapositiva 40</vt:lpstr>
      <vt:lpstr>L’anno sotto le armi</vt:lpstr>
      <vt:lpstr>Diapositiva 42</vt:lpstr>
      <vt:lpstr>Riflessioni</vt:lpstr>
      <vt:lpstr>Fine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Testimonianze dalla grande guerra</dc:title>
  <dc:creator>User</dc:creator>
  <cp:lastModifiedBy>maria</cp:lastModifiedBy>
  <cp:revision>56</cp:revision>
  <dcterms:created xsi:type="dcterms:W3CDTF">2015-06-08T05:13:07Z</dcterms:created>
  <dcterms:modified xsi:type="dcterms:W3CDTF">2015-06-25T09:16:54Z</dcterms:modified>
</cp:coreProperties>
</file>