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97" r:id="rId2"/>
    <p:sldId id="257" r:id="rId3"/>
    <p:sldId id="303" r:id="rId4"/>
    <p:sldId id="304" r:id="rId5"/>
    <p:sldId id="305" r:id="rId6"/>
    <p:sldId id="306" r:id="rId7"/>
    <p:sldId id="307" r:id="rId8"/>
    <p:sldId id="308" r:id="rId9"/>
    <p:sldId id="258" r:id="rId10"/>
  </p:sldIdLst>
  <p:sldSz cx="9144000" cy="6858000" type="screen4x3"/>
  <p:notesSz cx="6858000" cy="9144000"/>
  <p:defaultTextStyle>
    <a:defPPr>
      <a:defRPr lang="es-CO"/>
    </a:defPPr>
    <a:lvl1pPr algn="ctr" rtl="0" fontAlgn="base">
      <a:spcBef>
        <a:spcPct val="0"/>
      </a:spcBef>
      <a:spcAft>
        <a:spcPct val="0"/>
      </a:spcAft>
      <a:defRPr kern="1200">
        <a:solidFill>
          <a:schemeClr val="tx1"/>
        </a:solidFill>
        <a:latin typeface="Arial" charset="0"/>
        <a:ea typeface="+mn-ea"/>
        <a:cs typeface="+mn-cs"/>
      </a:defRPr>
    </a:lvl1pPr>
    <a:lvl2pPr marL="457200" algn="ctr" rtl="0" fontAlgn="base">
      <a:spcBef>
        <a:spcPct val="0"/>
      </a:spcBef>
      <a:spcAft>
        <a:spcPct val="0"/>
      </a:spcAft>
      <a:defRPr kern="1200">
        <a:solidFill>
          <a:schemeClr val="tx1"/>
        </a:solidFill>
        <a:latin typeface="Arial" charset="0"/>
        <a:ea typeface="+mn-ea"/>
        <a:cs typeface="+mn-cs"/>
      </a:defRPr>
    </a:lvl2pPr>
    <a:lvl3pPr marL="914400" algn="ctr" rtl="0" fontAlgn="base">
      <a:spcBef>
        <a:spcPct val="0"/>
      </a:spcBef>
      <a:spcAft>
        <a:spcPct val="0"/>
      </a:spcAft>
      <a:defRPr kern="1200">
        <a:solidFill>
          <a:schemeClr val="tx1"/>
        </a:solidFill>
        <a:latin typeface="Arial" charset="0"/>
        <a:ea typeface="+mn-ea"/>
        <a:cs typeface="+mn-cs"/>
      </a:defRPr>
    </a:lvl3pPr>
    <a:lvl4pPr marL="1371600" algn="ctr" rtl="0" fontAlgn="base">
      <a:spcBef>
        <a:spcPct val="0"/>
      </a:spcBef>
      <a:spcAft>
        <a:spcPct val="0"/>
      </a:spcAft>
      <a:defRPr kern="1200">
        <a:solidFill>
          <a:schemeClr val="tx1"/>
        </a:solidFill>
        <a:latin typeface="Arial" charset="0"/>
        <a:ea typeface="+mn-ea"/>
        <a:cs typeface="+mn-cs"/>
      </a:defRPr>
    </a:lvl4pPr>
    <a:lvl5pPr marL="1828800" algn="ctr"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3300"/>
    <a:srgbClr val="DDDDDD"/>
    <a:srgbClr val="80808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4655" autoAdjust="0"/>
    <p:restoredTop sz="94660"/>
  </p:normalViewPr>
  <p:slideViewPr>
    <p:cSldViewPr>
      <p:cViewPr>
        <p:scale>
          <a:sx n="66" d="100"/>
          <a:sy n="66" d="100"/>
        </p:scale>
        <p:origin x="12" y="6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smtClean="0"/>
            </a:lvl1pPr>
          </a:lstStyle>
          <a:p>
            <a:pPr>
              <a:defRPr/>
            </a:pPr>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smtClean="0"/>
            </a:lvl1pPr>
          </a:lstStyle>
          <a:p>
            <a:pPr>
              <a:defRPr/>
            </a:pPr>
            <a:fld id="{C06328EA-BFF2-4BAF-8393-BDC09B540643}" type="datetimeFigureOut">
              <a:rPr lang="es-ES"/>
              <a:pPr>
                <a:defRPr/>
              </a:pPr>
              <a:t>21/07/2015</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s-ES" noProof="0" smtClean="0"/>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smtClean="0"/>
            </a:lvl1pPr>
          </a:lstStyle>
          <a:p>
            <a:pPr>
              <a:defRPr/>
            </a:pPr>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smtClean="0"/>
            </a:lvl1pPr>
          </a:lstStyle>
          <a:p>
            <a:pPr>
              <a:defRPr/>
            </a:pPr>
            <a:fld id="{E6DF3E4C-E76D-4B61-AD14-E80ABD2F5B6E}" type="slidenum">
              <a:rPr lang="es-ES"/>
              <a:pPr>
                <a:defRPr/>
              </a:pPr>
              <a:t>‹Nº›</a:t>
            </a:fld>
            <a:endParaRPr lang="es-E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13315" name="2 Marcador de notas"/>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s-ES" smtClean="0"/>
          </a:p>
        </p:txBody>
      </p:sp>
      <p:sp>
        <p:nvSpPr>
          <p:cNvPr id="13316" name="3 Marcador de número de diapositiva"/>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CF6F6A4-6411-4F4D-9FC4-0FD3C1ECFCD6}" type="slidenum">
              <a:rPr lang="es-ES"/>
              <a:pPr/>
              <a:t>5</a:t>
            </a:fld>
            <a:endParaRPr lang="es-E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s-ES" smtClean="0"/>
              <a:t>Haga clic para modificar el estilo de subtítulo del patrón</a:t>
            </a:r>
            <a:endParaRPr lang="es-ES"/>
          </a:p>
        </p:txBody>
      </p:sp>
      <p:sp>
        <p:nvSpPr>
          <p:cNvPr id="4" name="Rectangle 4"/>
          <p:cNvSpPr>
            <a:spLocks noGrp="1" noChangeArrowheads="1"/>
          </p:cNvSpPr>
          <p:nvPr>
            <p:ph type="dt" sz="half" idx="10"/>
          </p:nvPr>
        </p:nvSpPr>
        <p:spPr>
          <a:ln/>
        </p:spPr>
        <p:txBody>
          <a:bodyPr/>
          <a:lstStyle>
            <a:lvl1pPr>
              <a:defRPr/>
            </a:lvl1pPr>
          </a:lstStyle>
          <a:p>
            <a:pPr>
              <a:defRPr/>
            </a:pPr>
            <a:endParaRPr lang="es-CO"/>
          </a:p>
        </p:txBody>
      </p:sp>
      <p:sp>
        <p:nvSpPr>
          <p:cNvPr id="5" name="Rectangle 5"/>
          <p:cNvSpPr>
            <a:spLocks noGrp="1" noChangeArrowheads="1"/>
          </p:cNvSpPr>
          <p:nvPr>
            <p:ph type="ftr" sz="quarter" idx="11"/>
          </p:nvPr>
        </p:nvSpPr>
        <p:spPr>
          <a:ln/>
        </p:spPr>
        <p:txBody>
          <a:bodyPr/>
          <a:lstStyle>
            <a:lvl1pPr>
              <a:defRPr/>
            </a:lvl1pPr>
          </a:lstStyle>
          <a:p>
            <a:pPr>
              <a:defRPr/>
            </a:pPr>
            <a:endParaRPr lang="es-CO"/>
          </a:p>
        </p:txBody>
      </p:sp>
      <p:sp>
        <p:nvSpPr>
          <p:cNvPr id="6" name="Rectangle 6"/>
          <p:cNvSpPr>
            <a:spLocks noGrp="1" noChangeArrowheads="1"/>
          </p:cNvSpPr>
          <p:nvPr>
            <p:ph type="sldNum" sz="quarter" idx="12"/>
          </p:nvPr>
        </p:nvSpPr>
        <p:spPr>
          <a:ln/>
        </p:spPr>
        <p:txBody>
          <a:bodyPr/>
          <a:lstStyle>
            <a:lvl1pPr>
              <a:defRPr/>
            </a:lvl1pPr>
          </a:lstStyle>
          <a:p>
            <a:pPr>
              <a:defRPr/>
            </a:pPr>
            <a:fld id="{E79FD1DF-F3C8-46DF-95D5-B8C5F394A7B1}" type="slidenum">
              <a:rPr lang="es-CO"/>
              <a:pPr>
                <a:defRPr/>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4"/>
          <p:cNvSpPr>
            <a:spLocks noGrp="1" noChangeArrowheads="1"/>
          </p:cNvSpPr>
          <p:nvPr>
            <p:ph type="dt" sz="half" idx="10"/>
          </p:nvPr>
        </p:nvSpPr>
        <p:spPr>
          <a:ln/>
        </p:spPr>
        <p:txBody>
          <a:bodyPr/>
          <a:lstStyle>
            <a:lvl1pPr>
              <a:defRPr/>
            </a:lvl1pPr>
          </a:lstStyle>
          <a:p>
            <a:pPr>
              <a:defRPr/>
            </a:pPr>
            <a:endParaRPr lang="es-CO"/>
          </a:p>
        </p:txBody>
      </p:sp>
      <p:sp>
        <p:nvSpPr>
          <p:cNvPr id="5" name="Rectangle 5"/>
          <p:cNvSpPr>
            <a:spLocks noGrp="1" noChangeArrowheads="1"/>
          </p:cNvSpPr>
          <p:nvPr>
            <p:ph type="ftr" sz="quarter" idx="11"/>
          </p:nvPr>
        </p:nvSpPr>
        <p:spPr>
          <a:ln/>
        </p:spPr>
        <p:txBody>
          <a:bodyPr/>
          <a:lstStyle>
            <a:lvl1pPr>
              <a:defRPr/>
            </a:lvl1pPr>
          </a:lstStyle>
          <a:p>
            <a:pPr>
              <a:defRPr/>
            </a:pPr>
            <a:endParaRPr lang="es-CO"/>
          </a:p>
        </p:txBody>
      </p:sp>
      <p:sp>
        <p:nvSpPr>
          <p:cNvPr id="6" name="Rectangle 6"/>
          <p:cNvSpPr>
            <a:spLocks noGrp="1" noChangeArrowheads="1"/>
          </p:cNvSpPr>
          <p:nvPr>
            <p:ph type="sldNum" sz="quarter" idx="12"/>
          </p:nvPr>
        </p:nvSpPr>
        <p:spPr>
          <a:ln/>
        </p:spPr>
        <p:txBody>
          <a:bodyPr/>
          <a:lstStyle>
            <a:lvl1pPr>
              <a:defRPr/>
            </a:lvl1pPr>
          </a:lstStyle>
          <a:p>
            <a:pPr>
              <a:defRPr/>
            </a:pPr>
            <a:fld id="{506D2864-8963-49A0-97FA-86841A5E4769}" type="slidenum">
              <a:rPr lang="es-CO"/>
              <a:pPr>
                <a:defRPr/>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4"/>
          <p:cNvSpPr>
            <a:spLocks noGrp="1" noChangeArrowheads="1"/>
          </p:cNvSpPr>
          <p:nvPr>
            <p:ph type="dt" sz="half" idx="10"/>
          </p:nvPr>
        </p:nvSpPr>
        <p:spPr>
          <a:ln/>
        </p:spPr>
        <p:txBody>
          <a:bodyPr/>
          <a:lstStyle>
            <a:lvl1pPr>
              <a:defRPr/>
            </a:lvl1pPr>
          </a:lstStyle>
          <a:p>
            <a:pPr>
              <a:defRPr/>
            </a:pPr>
            <a:endParaRPr lang="es-CO"/>
          </a:p>
        </p:txBody>
      </p:sp>
      <p:sp>
        <p:nvSpPr>
          <p:cNvPr id="5" name="Rectangle 5"/>
          <p:cNvSpPr>
            <a:spLocks noGrp="1" noChangeArrowheads="1"/>
          </p:cNvSpPr>
          <p:nvPr>
            <p:ph type="ftr" sz="quarter" idx="11"/>
          </p:nvPr>
        </p:nvSpPr>
        <p:spPr>
          <a:ln/>
        </p:spPr>
        <p:txBody>
          <a:bodyPr/>
          <a:lstStyle>
            <a:lvl1pPr>
              <a:defRPr/>
            </a:lvl1pPr>
          </a:lstStyle>
          <a:p>
            <a:pPr>
              <a:defRPr/>
            </a:pPr>
            <a:endParaRPr lang="es-CO"/>
          </a:p>
        </p:txBody>
      </p:sp>
      <p:sp>
        <p:nvSpPr>
          <p:cNvPr id="6" name="Rectangle 6"/>
          <p:cNvSpPr>
            <a:spLocks noGrp="1" noChangeArrowheads="1"/>
          </p:cNvSpPr>
          <p:nvPr>
            <p:ph type="sldNum" sz="quarter" idx="12"/>
          </p:nvPr>
        </p:nvSpPr>
        <p:spPr>
          <a:ln/>
        </p:spPr>
        <p:txBody>
          <a:bodyPr/>
          <a:lstStyle>
            <a:lvl1pPr>
              <a:defRPr/>
            </a:lvl1pPr>
          </a:lstStyle>
          <a:p>
            <a:pPr>
              <a:defRPr/>
            </a:pPr>
            <a:fld id="{69EFFE3E-F77A-4A75-8197-F04B31C4AAAE}" type="slidenum">
              <a:rPr lang="es-CO"/>
              <a:pPr>
                <a:defRPr/>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4"/>
          <p:cNvSpPr>
            <a:spLocks noGrp="1" noChangeArrowheads="1"/>
          </p:cNvSpPr>
          <p:nvPr>
            <p:ph type="dt" sz="half" idx="10"/>
          </p:nvPr>
        </p:nvSpPr>
        <p:spPr>
          <a:ln/>
        </p:spPr>
        <p:txBody>
          <a:bodyPr/>
          <a:lstStyle>
            <a:lvl1pPr>
              <a:defRPr/>
            </a:lvl1pPr>
          </a:lstStyle>
          <a:p>
            <a:pPr>
              <a:defRPr/>
            </a:pPr>
            <a:endParaRPr lang="es-CO"/>
          </a:p>
        </p:txBody>
      </p:sp>
      <p:sp>
        <p:nvSpPr>
          <p:cNvPr id="5" name="Rectangle 5"/>
          <p:cNvSpPr>
            <a:spLocks noGrp="1" noChangeArrowheads="1"/>
          </p:cNvSpPr>
          <p:nvPr>
            <p:ph type="ftr" sz="quarter" idx="11"/>
          </p:nvPr>
        </p:nvSpPr>
        <p:spPr>
          <a:ln/>
        </p:spPr>
        <p:txBody>
          <a:bodyPr/>
          <a:lstStyle>
            <a:lvl1pPr>
              <a:defRPr/>
            </a:lvl1pPr>
          </a:lstStyle>
          <a:p>
            <a:pPr>
              <a:defRPr/>
            </a:pPr>
            <a:endParaRPr lang="es-CO"/>
          </a:p>
        </p:txBody>
      </p:sp>
      <p:sp>
        <p:nvSpPr>
          <p:cNvPr id="6" name="Rectangle 6"/>
          <p:cNvSpPr>
            <a:spLocks noGrp="1" noChangeArrowheads="1"/>
          </p:cNvSpPr>
          <p:nvPr>
            <p:ph type="sldNum" sz="quarter" idx="12"/>
          </p:nvPr>
        </p:nvSpPr>
        <p:spPr>
          <a:ln/>
        </p:spPr>
        <p:txBody>
          <a:bodyPr/>
          <a:lstStyle>
            <a:lvl1pPr>
              <a:defRPr/>
            </a:lvl1pPr>
          </a:lstStyle>
          <a:p>
            <a:pPr>
              <a:defRPr/>
            </a:pPr>
            <a:fld id="{CB5462EE-395F-43B1-8BE1-CB0B28972761}" type="slidenum">
              <a:rPr lang="es-CO"/>
              <a:pPr>
                <a:defRPr/>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Rectangle 4"/>
          <p:cNvSpPr>
            <a:spLocks noGrp="1" noChangeArrowheads="1"/>
          </p:cNvSpPr>
          <p:nvPr>
            <p:ph type="dt" sz="half" idx="10"/>
          </p:nvPr>
        </p:nvSpPr>
        <p:spPr>
          <a:ln/>
        </p:spPr>
        <p:txBody>
          <a:bodyPr/>
          <a:lstStyle>
            <a:lvl1pPr>
              <a:defRPr/>
            </a:lvl1pPr>
          </a:lstStyle>
          <a:p>
            <a:pPr>
              <a:defRPr/>
            </a:pPr>
            <a:endParaRPr lang="es-CO"/>
          </a:p>
        </p:txBody>
      </p:sp>
      <p:sp>
        <p:nvSpPr>
          <p:cNvPr id="5" name="Rectangle 5"/>
          <p:cNvSpPr>
            <a:spLocks noGrp="1" noChangeArrowheads="1"/>
          </p:cNvSpPr>
          <p:nvPr>
            <p:ph type="ftr" sz="quarter" idx="11"/>
          </p:nvPr>
        </p:nvSpPr>
        <p:spPr>
          <a:ln/>
        </p:spPr>
        <p:txBody>
          <a:bodyPr/>
          <a:lstStyle>
            <a:lvl1pPr>
              <a:defRPr/>
            </a:lvl1pPr>
          </a:lstStyle>
          <a:p>
            <a:pPr>
              <a:defRPr/>
            </a:pPr>
            <a:endParaRPr lang="es-CO"/>
          </a:p>
        </p:txBody>
      </p:sp>
      <p:sp>
        <p:nvSpPr>
          <p:cNvPr id="6" name="Rectangle 6"/>
          <p:cNvSpPr>
            <a:spLocks noGrp="1" noChangeArrowheads="1"/>
          </p:cNvSpPr>
          <p:nvPr>
            <p:ph type="sldNum" sz="quarter" idx="12"/>
          </p:nvPr>
        </p:nvSpPr>
        <p:spPr>
          <a:ln/>
        </p:spPr>
        <p:txBody>
          <a:bodyPr/>
          <a:lstStyle>
            <a:lvl1pPr>
              <a:defRPr/>
            </a:lvl1pPr>
          </a:lstStyle>
          <a:p>
            <a:pPr>
              <a:defRPr/>
            </a:pPr>
            <a:fld id="{BDD10C05-B433-480F-AE0C-FFEF8A8C62F8}" type="slidenum">
              <a:rPr lang="es-CO"/>
              <a:pPr>
                <a:defRPr/>
              </a:pPr>
              <a:t>‹Nº›</a:t>
            </a:fld>
            <a:endParaRPr lang="es-CO"/>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Rectangle 4"/>
          <p:cNvSpPr>
            <a:spLocks noGrp="1" noChangeArrowheads="1"/>
          </p:cNvSpPr>
          <p:nvPr>
            <p:ph type="dt" sz="half" idx="10"/>
          </p:nvPr>
        </p:nvSpPr>
        <p:spPr>
          <a:ln/>
        </p:spPr>
        <p:txBody>
          <a:bodyPr/>
          <a:lstStyle>
            <a:lvl1pPr>
              <a:defRPr/>
            </a:lvl1pPr>
          </a:lstStyle>
          <a:p>
            <a:pPr>
              <a:defRPr/>
            </a:pPr>
            <a:endParaRPr lang="es-CO"/>
          </a:p>
        </p:txBody>
      </p:sp>
      <p:sp>
        <p:nvSpPr>
          <p:cNvPr id="6" name="Rectangle 5"/>
          <p:cNvSpPr>
            <a:spLocks noGrp="1" noChangeArrowheads="1"/>
          </p:cNvSpPr>
          <p:nvPr>
            <p:ph type="ftr" sz="quarter" idx="11"/>
          </p:nvPr>
        </p:nvSpPr>
        <p:spPr>
          <a:ln/>
        </p:spPr>
        <p:txBody>
          <a:bodyPr/>
          <a:lstStyle>
            <a:lvl1pPr>
              <a:defRPr/>
            </a:lvl1pPr>
          </a:lstStyle>
          <a:p>
            <a:pPr>
              <a:defRPr/>
            </a:pPr>
            <a:endParaRPr lang="es-CO"/>
          </a:p>
        </p:txBody>
      </p:sp>
      <p:sp>
        <p:nvSpPr>
          <p:cNvPr id="7" name="Rectangle 6"/>
          <p:cNvSpPr>
            <a:spLocks noGrp="1" noChangeArrowheads="1"/>
          </p:cNvSpPr>
          <p:nvPr>
            <p:ph type="sldNum" sz="quarter" idx="12"/>
          </p:nvPr>
        </p:nvSpPr>
        <p:spPr>
          <a:ln/>
        </p:spPr>
        <p:txBody>
          <a:bodyPr/>
          <a:lstStyle>
            <a:lvl1pPr>
              <a:defRPr/>
            </a:lvl1pPr>
          </a:lstStyle>
          <a:p>
            <a:pPr>
              <a:defRPr/>
            </a:pPr>
            <a:fld id="{6113DC51-B714-420E-9433-682E53B8BFA5}" type="slidenum">
              <a:rPr lang="es-CO"/>
              <a:pPr>
                <a:defRPr/>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Rectangle 4"/>
          <p:cNvSpPr>
            <a:spLocks noGrp="1" noChangeArrowheads="1"/>
          </p:cNvSpPr>
          <p:nvPr>
            <p:ph type="dt" sz="half" idx="10"/>
          </p:nvPr>
        </p:nvSpPr>
        <p:spPr>
          <a:ln/>
        </p:spPr>
        <p:txBody>
          <a:bodyPr/>
          <a:lstStyle>
            <a:lvl1pPr>
              <a:defRPr/>
            </a:lvl1pPr>
          </a:lstStyle>
          <a:p>
            <a:pPr>
              <a:defRPr/>
            </a:pPr>
            <a:endParaRPr lang="es-CO"/>
          </a:p>
        </p:txBody>
      </p:sp>
      <p:sp>
        <p:nvSpPr>
          <p:cNvPr id="8" name="Rectangle 5"/>
          <p:cNvSpPr>
            <a:spLocks noGrp="1" noChangeArrowheads="1"/>
          </p:cNvSpPr>
          <p:nvPr>
            <p:ph type="ftr" sz="quarter" idx="11"/>
          </p:nvPr>
        </p:nvSpPr>
        <p:spPr>
          <a:ln/>
        </p:spPr>
        <p:txBody>
          <a:bodyPr/>
          <a:lstStyle>
            <a:lvl1pPr>
              <a:defRPr/>
            </a:lvl1pPr>
          </a:lstStyle>
          <a:p>
            <a:pPr>
              <a:defRPr/>
            </a:pPr>
            <a:endParaRPr lang="es-CO"/>
          </a:p>
        </p:txBody>
      </p:sp>
      <p:sp>
        <p:nvSpPr>
          <p:cNvPr id="9" name="Rectangle 6"/>
          <p:cNvSpPr>
            <a:spLocks noGrp="1" noChangeArrowheads="1"/>
          </p:cNvSpPr>
          <p:nvPr>
            <p:ph type="sldNum" sz="quarter" idx="12"/>
          </p:nvPr>
        </p:nvSpPr>
        <p:spPr>
          <a:ln/>
        </p:spPr>
        <p:txBody>
          <a:bodyPr/>
          <a:lstStyle>
            <a:lvl1pPr>
              <a:defRPr/>
            </a:lvl1pPr>
          </a:lstStyle>
          <a:p>
            <a:pPr>
              <a:defRPr/>
            </a:pPr>
            <a:fld id="{5D7E3321-6677-4B8E-89FE-3D093EF9BD9E}" type="slidenum">
              <a:rPr lang="es-CO"/>
              <a:pPr>
                <a:defRPr/>
              </a:pPr>
              <a:t>‹Nº›</a:t>
            </a:fld>
            <a:endParaRPr lang="es-C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Rectangle 4"/>
          <p:cNvSpPr>
            <a:spLocks noGrp="1" noChangeArrowheads="1"/>
          </p:cNvSpPr>
          <p:nvPr>
            <p:ph type="dt" sz="half" idx="10"/>
          </p:nvPr>
        </p:nvSpPr>
        <p:spPr>
          <a:ln/>
        </p:spPr>
        <p:txBody>
          <a:bodyPr/>
          <a:lstStyle>
            <a:lvl1pPr>
              <a:defRPr/>
            </a:lvl1pPr>
          </a:lstStyle>
          <a:p>
            <a:pPr>
              <a:defRPr/>
            </a:pPr>
            <a:endParaRPr lang="es-CO"/>
          </a:p>
        </p:txBody>
      </p:sp>
      <p:sp>
        <p:nvSpPr>
          <p:cNvPr id="4" name="Rectangle 5"/>
          <p:cNvSpPr>
            <a:spLocks noGrp="1" noChangeArrowheads="1"/>
          </p:cNvSpPr>
          <p:nvPr>
            <p:ph type="ftr" sz="quarter" idx="11"/>
          </p:nvPr>
        </p:nvSpPr>
        <p:spPr>
          <a:ln/>
        </p:spPr>
        <p:txBody>
          <a:bodyPr/>
          <a:lstStyle>
            <a:lvl1pPr>
              <a:defRPr/>
            </a:lvl1pPr>
          </a:lstStyle>
          <a:p>
            <a:pPr>
              <a:defRPr/>
            </a:pPr>
            <a:endParaRPr lang="es-CO"/>
          </a:p>
        </p:txBody>
      </p:sp>
      <p:sp>
        <p:nvSpPr>
          <p:cNvPr id="5" name="Rectangle 6"/>
          <p:cNvSpPr>
            <a:spLocks noGrp="1" noChangeArrowheads="1"/>
          </p:cNvSpPr>
          <p:nvPr>
            <p:ph type="sldNum" sz="quarter" idx="12"/>
          </p:nvPr>
        </p:nvSpPr>
        <p:spPr>
          <a:ln/>
        </p:spPr>
        <p:txBody>
          <a:bodyPr/>
          <a:lstStyle>
            <a:lvl1pPr>
              <a:defRPr/>
            </a:lvl1pPr>
          </a:lstStyle>
          <a:p>
            <a:pPr>
              <a:defRPr/>
            </a:pPr>
            <a:fld id="{55E32832-1FDA-4022-8735-D27E33602229}" type="slidenum">
              <a:rPr lang="es-CO"/>
              <a:pPr>
                <a:defRPr/>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s-CO"/>
          </a:p>
        </p:txBody>
      </p:sp>
      <p:sp>
        <p:nvSpPr>
          <p:cNvPr id="3" name="Rectangle 5"/>
          <p:cNvSpPr>
            <a:spLocks noGrp="1" noChangeArrowheads="1"/>
          </p:cNvSpPr>
          <p:nvPr>
            <p:ph type="ftr" sz="quarter" idx="11"/>
          </p:nvPr>
        </p:nvSpPr>
        <p:spPr>
          <a:ln/>
        </p:spPr>
        <p:txBody>
          <a:bodyPr/>
          <a:lstStyle>
            <a:lvl1pPr>
              <a:defRPr/>
            </a:lvl1pPr>
          </a:lstStyle>
          <a:p>
            <a:pPr>
              <a:defRPr/>
            </a:pPr>
            <a:endParaRPr lang="es-CO"/>
          </a:p>
        </p:txBody>
      </p:sp>
      <p:sp>
        <p:nvSpPr>
          <p:cNvPr id="4" name="Rectangle 6"/>
          <p:cNvSpPr>
            <a:spLocks noGrp="1" noChangeArrowheads="1"/>
          </p:cNvSpPr>
          <p:nvPr>
            <p:ph type="sldNum" sz="quarter" idx="12"/>
          </p:nvPr>
        </p:nvSpPr>
        <p:spPr>
          <a:ln/>
        </p:spPr>
        <p:txBody>
          <a:bodyPr/>
          <a:lstStyle>
            <a:lvl1pPr>
              <a:defRPr/>
            </a:lvl1pPr>
          </a:lstStyle>
          <a:p>
            <a:pPr>
              <a:defRPr/>
            </a:pPr>
            <a:fld id="{C1808C1D-A4CB-440F-90D6-AC8AA3514FD7}" type="slidenum">
              <a:rPr lang="es-CO"/>
              <a:pPr>
                <a:defRPr/>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4"/>
          <p:cNvSpPr>
            <a:spLocks noGrp="1" noChangeArrowheads="1"/>
          </p:cNvSpPr>
          <p:nvPr>
            <p:ph type="dt" sz="half" idx="10"/>
          </p:nvPr>
        </p:nvSpPr>
        <p:spPr>
          <a:ln/>
        </p:spPr>
        <p:txBody>
          <a:bodyPr/>
          <a:lstStyle>
            <a:lvl1pPr>
              <a:defRPr/>
            </a:lvl1pPr>
          </a:lstStyle>
          <a:p>
            <a:pPr>
              <a:defRPr/>
            </a:pPr>
            <a:endParaRPr lang="es-CO"/>
          </a:p>
        </p:txBody>
      </p:sp>
      <p:sp>
        <p:nvSpPr>
          <p:cNvPr id="6" name="Rectangle 5"/>
          <p:cNvSpPr>
            <a:spLocks noGrp="1" noChangeArrowheads="1"/>
          </p:cNvSpPr>
          <p:nvPr>
            <p:ph type="ftr" sz="quarter" idx="11"/>
          </p:nvPr>
        </p:nvSpPr>
        <p:spPr>
          <a:ln/>
        </p:spPr>
        <p:txBody>
          <a:bodyPr/>
          <a:lstStyle>
            <a:lvl1pPr>
              <a:defRPr/>
            </a:lvl1pPr>
          </a:lstStyle>
          <a:p>
            <a:pPr>
              <a:defRPr/>
            </a:pPr>
            <a:endParaRPr lang="es-CO"/>
          </a:p>
        </p:txBody>
      </p:sp>
      <p:sp>
        <p:nvSpPr>
          <p:cNvPr id="7" name="Rectangle 6"/>
          <p:cNvSpPr>
            <a:spLocks noGrp="1" noChangeArrowheads="1"/>
          </p:cNvSpPr>
          <p:nvPr>
            <p:ph type="sldNum" sz="quarter" idx="12"/>
          </p:nvPr>
        </p:nvSpPr>
        <p:spPr>
          <a:ln/>
        </p:spPr>
        <p:txBody>
          <a:bodyPr/>
          <a:lstStyle>
            <a:lvl1pPr>
              <a:defRPr/>
            </a:lvl1pPr>
          </a:lstStyle>
          <a:p>
            <a:pPr>
              <a:defRPr/>
            </a:pPr>
            <a:fld id="{4BC34AC6-8136-4FB2-90FD-4D13E40CD89B}" type="slidenum">
              <a:rPr lang="es-CO"/>
              <a:pPr>
                <a:defRPr/>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smtClean="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4"/>
          <p:cNvSpPr>
            <a:spLocks noGrp="1" noChangeArrowheads="1"/>
          </p:cNvSpPr>
          <p:nvPr>
            <p:ph type="dt" sz="half" idx="10"/>
          </p:nvPr>
        </p:nvSpPr>
        <p:spPr>
          <a:ln/>
        </p:spPr>
        <p:txBody>
          <a:bodyPr/>
          <a:lstStyle>
            <a:lvl1pPr>
              <a:defRPr/>
            </a:lvl1pPr>
          </a:lstStyle>
          <a:p>
            <a:pPr>
              <a:defRPr/>
            </a:pPr>
            <a:endParaRPr lang="es-CO"/>
          </a:p>
        </p:txBody>
      </p:sp>
      <p:sp>
        <p:nvSpPr>
          <p:cNvPr id="6" name="Rectangle 5"/>
          <p:cNvSpPr>
            <a:spLocks noGrp="1" noChangeArrowheads="1"/>
          </p:cNvSpPr>
          <p:nvPr>
            <p:ph type="ftr" sz="quarter" idx="11"/>
          </p:nvPr>
        </p:nvSpPr>
        <p:spPr>
          <a:ln/>
        </p:spPr>
        <p:txBody>
          <a:bodyPr/>
          <a:lstStyle>
            <a:lvl1pPr>
              <a:defRPr/>
            </a:lvl1pPr>
          </a:lstStyle>
          <a:p>
            <a:pPr>
              <a:defRPr/>
            </a:pPr>
            <a:endParaRPr lang="es-CO"/>
          </a:p>
        </p:txBody>
      </p:sp>
      <p:sp>
        <p:nvSpPr>
          <p:cNvPr id="7" name="Rectangle 6"/>
          <p:cNvSpPr>
            <a:spLocks noGrp="1" noChangeArrowheads="1"/>
          </p:cNvSpPr>
          <p:nvPr>
            <p:ph type="sldNum" sz="quarter" idx="12"/>
          </p:nvPr>
        </p:nvSpPr>
        <p:spPr>
          <a:ln/>
        </p:spPr>
        <p:txBody>
          <a:bodyPr/>
          <a:lstStyle>
            <a:lvl1pPr>
              <a:defRPr/>
            </a:lvl1pPr>
          </a:lstStyle>
          <a:p>
            <a:pPr>
              <a:defRPr/>
            </a:pPr>
            <a:fld id="{AA116D37-C3A4-474D-BFCB-E5FC0BF742FD}" type="slidenum">
              <a:rPr lang="es-CO"/>
              <a:pPr>
                <a:defRPr/>
              </a:pPr>
              <a:t>‹Nº›</a:t>
            </a:fld>
            <a:endParaRPr lang="es-C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shadeToTitle="1">
        <a:gradFill rotWithShape="0">
          <a:gsLst>
            <a:gs pos="0">
              <a:srgbClr val="FFEFD1"/>
            </a:gs>
            <a:gs pos="64999">
              <a:srgbClr val="F0EBD5"/>
            </a:gs>
            <a:gs pos="100000">
              <a:srgbClr val="D1C39F"/>
            </a:gs>
          </a:gsLst>
          <a:path path="shape">
            <a:fillToRect l="50000" t="50000" r="50000" b="50000"/>
          </a:path>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CO" smtClean="0"/>
              <a:t>Haga clic para cambiar el estilo de título	</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CO" smtClean="0"/>
              <a:t>Haga clic para modificar el estilo de texto del patrón</a:t>
            </a:r>
          </a:p>
          <a:p>
            <a:pPr lvl="1"/>
            <a:r>
              <a:rPr lang="es-CO" smtClean="0"/>
              <a:t>Segundo nivel</a:t>
            </a:r>
          </a:p>
          <a:p>
            <a:pPr lvl="2"/>
            <a:r>
              <a:rPr lang="es-CO" smtClean="0"/>
              <a:t>Tercer nivel</a:t>
            </a:r>
          </a:p>
          <a:p>
            <a:pPr lvl="3"/>
            <a:r>
              <a:rPr lang="es-CO" smtClean="0"/>
              <a:t>Cuarto nivel</a:t>
            </a:r>
          </a:p>
          <a:p>
            <a:pPr lvl="4"/>
            <a:r>
              <a:rPr lang="es-CO" smtClean="0"/>
              <a:t>Quinto nivel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lvl1pPr>
          </a:lstStyle>
          <a:p>
            <a:pPr>
              <a:defRPr/>
            </a:pPr>
            <a:endParaRPr lang="es-CO"/>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s-CO"/>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0ECA39DB-4D41-40B1-82B5-998293537C61}" type="slidenum">
              <a:rPr lang="es-CO"/>
              <a:pPr>
                <a:defRPr/>
              </a:pPr>
              <a:t>‹Nº›</a:t>
            </a:fld>
            <a:endParaRPr lang="es-CO"/>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2 Imagen" descr="plano sonoro.JPG"/>
          <p:cNvPicPr>
            <a:picLocks noChangeAspect="1"/>
          </p:cNvPicPr>
          <p:nvPr/>
        </p:nvPicPr>
        <p:blipFill>
          <a:blip r:embed="rId2"/>
          <a:srcRect/>
          <a:stretch>
            <a:fillRect/>
          </a:stretch>
        </p:blipFill>
        <p:spPr bwMode="auto">
          <a:xfrm>
            <a:off x="123825" y="928688"/>
            <a:ext cx="9020175" cy="4572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303213"/>
            <a:ext cx="8229600" cy="1143000"/>
          </a:xfrm>
        </p:spPr>
        <p:txBody>
          <a:bodyPr/>
          <a:lstStyle/>
          <a:p>
            <a:pPr eaLnBrk="1" hangingPunct="1"/>
            <a:r>
              <a:rPr lang="es-ES" b="1" smtClean="0">
                <a:solidFill>
                  <a:srgbClr val="663300"/>
                </a:solidFill>
                <a:latin typeface="Gill Sans MT" pitchFamily="34" charset="0"/>
              </a:rPr>
              <a:t> </a:t>
            </a:r>
            <a:br>
              <a:rPr lang="es-ES" b="1" smtClean="0">
                <a:solidFill>
                  <a:srgbClr val="663300"/>
                </a:solidFill>
                <a:latin typeface="Gill Sans MT" pitchFamily="34" charset="0"/>
              </a:rPr>
            </a:br>
            <a:r>
              <a:rPr lang="es-ES" b="1" smtClean="0">
                <a:solidFill>
                  <a:srgbClr val="663300"/>
                </a:solidFill>
                <a:latin typeface="Gill Sans MT" pitchFamily="34" charset="0"/>
              </a:rPr>
              <a:t> Plano sonoro</a:t>
            </a:r>
            <a:r>
              <a:rPr lang="es-ES" b="1" smtClean="0"/>
              <a:t/>
            </a:r>
            <a:br>
              <a:rPr lang="es-ES" b="1" smtClean="0"/>
            </a:br>
            <a:r>
              <a:rPr lang="es-ES" b="1" smtClean="0"/>
              <a:t/>
            </a:r>
            <a:br>
              <a:rPr lang="es-ES" b="1" smtClean="0"/>
            </a:br>
            <a:endParaRPr lang="es-CO" b="1" smtClean="0">
              <a:solidFill>
                <a:srgbClr val="663300"/>
              </a:solidFill>
              <a:latin typeface="Gill Sans MT" pitchFamily="34" charset="0"/>
            </a:endParaRPr>
          </a:p>
        </p:txBody>
      </p:sp>
      <p:sp>
        <p:nvSpPr>
          <p:cNvPr id="4099" name="Text Box 7"/>
          <p:cNvSpPr txBox="1">
            <a:spLocks noChangeArrowheads="1"/>
          </p:cNvSpPr>
          <p:nvPr/>
        </p:nvSpPr>
        <p:spPr bwMode="auto">
          <a:xfrm>
            <a:off x="0" y="2071688"/>
            <a:ext cx="8929688" cy="830262"/>
          </a:xfrm>
          <a:prstGeom prst="rect">
            <a:avLst/>
          </a:prstGeom>
          <a:noFill/>
          <a:ln w="9525">
            <a:noFill/>
            <a:miter lim="800000"/>
            <a:headEnd/>
            <a:tailEnd/>
          </a:ln>
        </p:spPr>
        <p:txBody>
          <a:bodyPr>
            <a:spAutoFit/>
          </a:bodyPr>
          <a:lstStyle/>
          <a:p>
            <a:pPr marL="342900" indent="-342900" algn="l"/>
            <a:r>
              <a:rPr lang="es-ES_tradnl" sz="2400" b="1">
                <a:solidFill>
                  <a:srgbClr val="663300"/>
                </a:solidFill>
                <a:latin typeface="Gill Sans MT" pitchFamily="34" charset="0"/>
              </a:rPr>
              <a:t>    </a:t>
            </a:r>
            <a:r>
              <a:rPr lang="es-ES" sz="2400" b="1">
                <a:solidFill>
                  <a:srgbClr val="663300"/>
                </a:solidFill>
                <a:latin typeface="Gill Sans MT" pitchFamily="34" charset="0"/>
              </a:rPr>
              <a:t>El plano sonoro determinan la situación, ya sea temporal, física o de intención de los distintos sonidos</a:t>
            </a:r>
            <a:endParaRPr lang="es-CO" sz="2400" b="1">
              <a:solidFill>
                <a:srgbClr val="663300"/>
              </a:solidFill>
              <a:latin typeface="Gill Sans MT" pitchFamily="34" charset="0"/>
            </a:endParaRPr>
          </a:p>
        </p:txBody>
      </p:sp>
      <p:pic>
        <p:nvPicPr>
          <p:cNvPr id="4100" name="Picture 4"/>
          <p:cNvPicPr>
            <a:picLocks noChangeAspect="1" noChangeArrowheads="1"/>
          </p:cNvPicPr>
          <p:nvPr/>
        </p:nvPicPr>
        <p:blipFill>
          <a:blip r:embed="rId2"/>
          <a:srcRect/>
          <a:stretch>
            <a:fillRect/>
          </a:stretch>
        </p:blipFill>
        <p:spPr bwMode="auto">
          <a:xfrm>
            <a:off x="2643188" y="3000375"/>
            <a:ext cx="4214812" cy="36242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303213"/>
            <a:ext cx="8229600" cy="1143000"/>
          </a:xfrm>
        </p:spPr>
        <p:txBody>
          <a:bodyPr/>
          <a:lstStyle/>
          <a:p>
            <a:pPr eaLnBrk="1" hangingPunct="1"/>
            <a:r>
              <a:rPr lang="es-ES" b="1" smtClean="0">
                <a:solidFill>
                  <a:srgbClr val="663300"/>
                </a:solidFill>
                <a:latin typeface="Gill Sans MT" pitchFamily="34" charset="0"/>
              </a:rPr>
              <a:t> </a:t>
            </a:r>
            <a:br>
              <a:rPr lang="es-ES" b="1" smtClean="0">
                <a:solidFill>
                  <a:srgbClr val="663300"/>
                </a:solidFill>
                <a:latin typeface="Gill Sans MT" pitchFamily="34" charset="0"/>
              </a:rPr>
            </a:br>
            <a:r>
              <a:rPr lang="es-ES" b="1" smtClean="0">
                <a:solidFill>
                  <a:srgbClr val="663300"/>
                </a:solidFill>
                <a:latin typeface="Gill Sans MT" pitchFamily="34" charset="0"/>
              </a:rPr>
              <a:t> </a:t>
            </a:r>
            <a:br>
              <a:rPr lang="es-ES" b="1" smtClean="0">
                <a:solidFill>
                  <a:srgbClr val="663300"/>
                </a:solidFill>
                <a:latin typeface="Gill Sans MT" pitchFamily="34" charset="0"/>
              </a:rPr>
            </a:br>
            <a:r>
              <a:rPr lang="es-ES" b="1" smtClean="0">
                <a:solidFill>
                  <a:srgbClr val="663300"/>
                </a:solidFill>
                <a:latin typeface="Gill Sans MT" pitchFamily="34" charset="0"/>
              </a:rPr>
              <a:t>Plano espacial de narración</a:t>
            </a:r>
            <a:r>
              <a:rPr lang="es-ES" b="1" smtClean="0"/>
              <a:t/>
            </a:r>
            <a:br>
              <a:rPr lang="es-ES" b="1" smtClean="0"/>
            </a:br>
            <a:r>
              <a:rPr lang="es-ES" b="1" smtClean="0"/>
              <a:t/>
            </a:r>
            <a:br>
              <a:rPr lang="es-ES" b="1" smtClean="0"/>
            </a:br>
            <a:endParaRPr lang="es-CO" b="1" smtClean="0">
              <a:solidFill>
                <a:srgbClr val="663300"/>
              </a:solidFill>
              <a:latin typeface="Gill Sans MT" pitchFamily="34" charset="0"/>
            </a:endParaRPr>
          </a:p>
        </p:txBody>
      </p:sp>
      <p:sp>
        <p:nvSpPr>
          <p:cNvPr id="5123" name="Text Box 7"/>
          <p:cNvSpPr txBox="1">
            <a:spLocks noChangeArrowheads="1"/>
          </p:cNvSpPr>
          <p:nvPr/>
        </p:nvSpPr>
        <p:spPr bwMode="auto">
          <a:xfrm>
            <a:off x="285750" y="2071688"/>
            <a:ext cx="8358188" cy="3416300"/>
          </a:xfrm>
          <a:prstGeom prst="rect">
            <a:avLst/>
          </a:prstGeom>
          <a:noFill/>
          <a:ln w="9525">
            <a:noFill/>
            <a:miter lim="800000"/>
            <a:headEnd/>
            <a:tailEnd/>
          </a:ln>
        </p:spPr>
        <p:txBody>
          <a:bodyPr>
            <a:spAutoFit/>
          </a:bodyPr>
          <a:lstStyle/>
          <a:p>
            <a:pPr marL="342900" indent="-342900" algn="just"/>
            <a:r>
              <a:rPr lang="es-ES_tradnl" sz="2400" b="1">
                <a:solidFill>
                  <a:srgbClr val="663300"/>
                </a:solidFill>
                <a:latin typeface="Gill Sans MT" pitchFamily="34" charset="0"/>
              </a:rPr>
              <a:t>    </a:t>
            </a:r>
            <a:r>
              <a:rPr lang="es-ES" sz="2400" b="1">
                <a:solidFill>
                  <a:srgbClr val="663300"/>
                </a:solidFill>
                <a:latin typeface="Gill Sans MT" pitchFamily="34" charset="0"/>
              </a:rPr>
              <a:t>El se utiliza para articular la expresión sonora, para proporcionarle espacialidad. Como su propio nombre indica, son planos que denotan el lugar donde se produce la acción y si hay movimiento de un lugar a otro. Por ejemplo, el piar de los pájaros, puede situarnos ante una imagen sonora campestre; en cambio, el redoblar de los tambores unido a unos disparo de fusil proporciona la imagen sonora de una ejecución, etc.</a:t>
            </a:r>
            <a:endParaRPr lang="es-CO" sz="2400" b="1">
              <a:solidFill>
                <a:srgbClr val="663300"/>
              </a:solidFill>
              <a:latin typeface="Gill Sans MT"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57200" y="303213"/>
            <a:ext cx="8229600" cy="1143000"/>
          </a:xfrm>
        </p:spPr>
        <p:txBody>
          <a:bodyPr/>
          <a:lstStyle/>
          <a:p>
            <a:pPr eaLnBrk="1" hangingPunct="1"/>
            <a:r>
              <a:rPr lang="es-ES" b="1" smtClean="0">
                <a:solidFill>
                  <a:srgbClr val="663300"/>
                </a:solidFill>
                <a:latin typeface="Gill Sans MT" pitchFamily="34" charset="0"/>
              </a:rPr>
              <a:t> </a:t>
            </a:r>
            <a:br>
              <a:rPr lang="es-ES" b="1" smtClean="0">
                <a:solidFill>
                  <a:srgbClr val="663300"/>
                </a:solidFill>
                <a:latin typeface="Gill Sans MT" pitchFamily="34" charset="0"/>
              </a:rPr>
            </a:br>
            <a:r>
              <a:rPr lang="es-ES" b="1" smtClean="0">
                <a:solidFill>
                  <a:srgbClr val="663300"/>
                </a:solidFill>
                <a:latin typeface="Gill Sans MT" pitchFamily="34" charset="0"/>
              </a:rPr>
              <a:t> </a:t>
            </a:r>
            <a:br>
              <a:rPr lang="es-ES" b="1" smtClean="0">
                <a:solidFill>
                  <a:srgbClr val="663300"/>
                </a:solidFill>
                <a:latin typeface="Gill Sans MT" pitchFamily="34" charset="0"/>
              </a:rPr>
            </a:br>
            <a:r>
              <a:rPr lang="es-ES" b="1" smtClean="0">
                <a:solidFill>
                  <a:srgbClr val="663300"/>
                </a:solidFill>
                <a:latin typeface="Gill Sans MT" pitchFamily="34" charset="0"/>
              </a:rPr>
              <a:t>Plano temporal de narración</a:t>
            </a:r>
            <a:r>
              <a:rPr lang="es-ES" b="1" smtClean="0"/>
              <a:t/>
            </a:r>
            <a:br>
              <a:rPr lang="es-ES" b="1" smtClean="0"/>
            </a:br>
            <a:r>
              <a:rPr lang="es-ES" b="1" smtClean="0"/>
              <a:t/>
            </a:r>
            <a:br>
              <a:rPr lang="es-ES" b="1" smtClean="0"/>
            </a:br>
            <a:endParaRPr lang="es-CO" b="1" smtClean="0">
              <a:solidFill>
                <a:srgbClr val="663300"/>
              </a:solidFill>
              <a:latin typeface="Gill Sans MT" pitchFamily="34" charset="0"/>
            </a:endParaRPr>
          </a:p>
        </p:txBody>
      </p:sp>
      <p:sp>
        <p:nvSpPr>
          <p:cNvPr id="6147" name="Text Box 7"/>
          <p:cNvSpPr txBox="1">
            <a:spLocks noChangeArrowheads="1"/>
          </p:cNvSpPr>
          <p:nvPr/>
        </p:nvSpPr>
        <p:spPr bwMode="auto">
          <a:xfrm>
            <a:off x="214313" y="1357313"/>
            <a:ext cx="8501062" cy="5286375"/>
          </a:xfrm>
          <a:prstGeom prst="rect">
            <a:avLst/>
          </a:prstGeom>
          <a:noFill/>
          <a:ln w="9525">
            <a:noFill/>
            <a:miter lim="800000"/>
            <a:headEnd/>
            <a:tailEnd/>
          </a:ln>
        </p:spPr>
        <p:txBody>
          <a:bodyPr>
            <a:spAutoFit/>
          </a:bodyPr>
          <a:lstStyle/>
          <a:p>
            <a:pPr algn="just"/>
            <a:r>
              <a:rPr lang="es-ES_tradnl" sz="2400" b="1">
                <a:solidFill>
                  <a:srgbClr val="663300"/>
                </a:solidFill>
                <a:latin typeface="Gill Sans MT" pitchFamily="34" charset="0"/>
              </a:rPr>
              <a:t>E</a:t>
            </a:r>
            <a:r>
              <a:rPr lang="es-ES" sz="2400" b="1">
                <a:solidFill>
                  <a:srgbClr val="663300"/>
                </a:solidFill>
                <a:latin typeface="Gill Sans MT" pitchFamily="34" charset="0"/>
              </a:rPr>
              <a:t>s un plano sonoro que permite contextualizar una determinada acción. Un sonido o la combinación de varios pueden situar al espectador en el tiempo: (pasado, presente, futuro). Incluso, intemporalidad (tiempo no definido) y atemporalidad (fuera del tiempo).</a:t>
            </a:r>
          </a:p>
          <a:p>
            <a:pPr algn="just"/>
            <a:r>
              <a:rPr lang="es-ES" sz="2400" b="1">
                <a:solidFill>
                  <a:srgbClr val="663300"/>
                </a:solidFill>
                <a:latin typeface="Gill Sans MT" pitchFamily="34" charset="0"/>
              </a:rPr>
              <a:t>Por ejemplo:</a:t>
            </a:r>
          </a:p>
          <a:p>
            <a:pPr algn="just"/>
            <a:r>
              <a:rPr lang="es-ES" sz="2400" b="1">
                <a:solidFill>
                  <a:srgbClr val="663300"/>
                </a:solidFill>
                <a:latin typeface="Gill Sans MT" pitchFamily="34" charset="0"/>
              </a:rPr>
              <a:t>En las ambientaciones futuristas casi siempre se recurre a músicas y efectos sonoros electrónicos.</a:t>
            </a:r>
          </a:p>
          <a:p>
            <a:pPr algn="just"/>
            <a:r>
              <a:rPr lang="es-ES" sz="2400" b="1">
                <a:solidFill>
                  <a:srgbClr val="663300"/>
                </a:solidFill>
                <a:latin typeface="Gill Sans MT" pitchFamily="34" charset="0"/>
              </a:rPr>
              <a:t>En una dramatización, mientras dos actores conversan, de fondo se oye un comunicado radiofónico: "Españoles, Franco ha muerto". Aunque los actores no hagan referencia alguna al comunicado y sigan hablando, ¿a alguien le cabe la duda de qué día, mes, año y - casi casi, hora- es?</a:t>
            </a:r>
            <a:r>
              <a:rPr lang="es-ES" sz="2400"/>
              <a: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303213"/>
            <a:ext cx="8229600" cy="1143000"/>
          </a:xfrm>
        </p:spPr>
        <p:txBody>
          <a:bodyPr/>
          <a:lstStyle/>
          <a:p>
            <a:pPr eaLnBrk="1" hangingPunct="1"/>
            <a:r>
              <a:rPr lang="es-ES" b="1" smtClean="0">
                <a:solidFill>
                  <a:srgbClr val="663300"/>
                </a:solidFill>
                <a:latin typeface="Gill Sans MT" pitchFamily="34" charset="0"/>
              </a:rPr>
              <a:t> </a:t>
            </a:r>
            <a:br>
              <a:rPr lang="es-ES" b="1" smtClean="0">
                <a:solidFill>
                  <a:srgbClr val="663300"/>
                </a:solidFill>
                <a:latin typeface="Gill Sans MT" pitchFamily="34" charset="0"/>
              </a:rPr>
            </a:br>
            <a:r>
              <a:rPr lang="es-ES" b="1" smtClean="0">
                <a:solidFill>
                  <a:srgbClr val="663300"/>
                </a:solidFill>
                <a:latin typeface="Gill Sans MT" pitchFamily="34" charset="0"/>
              </a:rPr>
              <a:t> </a:t>
            </a:r>
            <a:br>
              <a:rPr lang="es-ES" b="1" smtClean="0">
                <a:solidFill>
                  <a:srgbClr val="663300"/>
                </a:solidFill>
                <a:latin typeface="Gill Sans MT" pitchFamily="34" charset="0"/>
              </a:rPr>
            </a:br>
            <a:r>
              <a:rPr lang="es-ES" b="1" smtClean="0">
                <a:solidFill>
                  <a:srgbClr val="663300"/>
                </a:solidFill>
                <a:latin typeface="Gill Sans MT" pitchFamily="34" charset="0"/>
              </a:rPr>
              <a:t>Plano de intención</a:t>
            </a:r>
            <a:r>
              <a:rPr lang="es-ES" b="1" smtClean="0"/>
              <a:t/>
            </a:r>
            <a:br>
              <a:rPr lang="es-ES" b="1" smtClean="0"/>
            </a:br>
            <a:r>
              <a:rPr lang="es-ES" b="1" smtClean="0"/>
              <a:t/>
            </a:r>
            <a:br>
              <a:rPr lang="es-ES" b="1" smtClean="0"/>
            </a:br>
            <a:endParaRPr lang="es-CO" b="1" smtClean="0">
              <a:solidFill>
                <a:srgbClr val="663300"/>
              </a:solidFill>
              <a:latin typeface="Gill Sans MT" pitchFamily="34" charset="0"/>
            </a:endParaRPr>
          </a:p>
        </p:txBody>
      </p:sp>
      <p:sp>
        <p:nvSpPr>
          <p:cNvPr id="7171" name="Text Box 7"/>
          <p:cNvSpPr txBox="1">
            <a:spLocks noChangeArrowheads="1"/>
          </p:cNvSpPr>
          <p:nvPr/>
        </p:nvSpPr>
        <p:spPr bwMode="auto">
          <a:xfrm>
            <a:off x="214313" y="1357313"/>
            <a:ext cx="8572500" cy="4894262"/>
          </a:xfrm>
          <a:prstGeom prst="rect">
            <a:avLst/>
          </a:prstGeom>
          <a:noFill/>
          <a:ln w="9525">
            <a:noFill/>
            <a:miter lim="800000"/>
            <a:headEnd/>
            <a:tailEnd/>
          </a:ln>
        </p:spPr>
        <p:txBody>
          <a:bodyPr>
            <a:spAutoFit/>
          </a:bodyPr>
          <a:lstStyle/>
          <a:p>
            <a:pPr algn="just"/>
            <a:r>
              <a:rPr lang="es-ES" sz="2400" b="1">
                <a:solidFill>
                  <a:srgbClr val="663300"/>
                </a:solidFill>
                <a:latin typeface="Gill Sans MT" pitchFamily="34" charset="0"/>
              </a:rPr>
              <a:t>Como su propio nombre señala, es un plano sonoro que tiene una intencionalidad concreta, es decir, quiere remarcar algo. Los planos de intención, normalmente, suelen situar al oyente ante una introspección por ejemplo una incursión en el sueño o en la fantasía, etc.</a:t>
            </a:r>
          </a:p>
          <a:p>
            <a:pPr algn="just"/>
            <a:r>
              <a:rPr lang="es-ES" sz="2400" b="1">
                <a:solidFill>
                  <a:srgbClr val="663300"/>
                </a:solidFill>
                <a:latin typeface="Gill Sans MT" pitchFamily="34" charset="0"/>
              </a:rPr>
              <a:t>Por ejemplo, en muchos dramáticos (en la época en que aún no había televisión y la gente estaba enganchada a la radionovela), para indicar que un determinado personaje se sumergía en una recreación onírica; se utilizaba un desvanecimiento del sonido y algún efecto (unas campanillas o un cascabel). Cuando el sueño había terminado, el sonido volvía a desvanecerse y se escuchaba al personaje/actor desperezarse</a:t>
            </a:r>
            <a:r>
              <a:rPr lang="es-ES" sz="2400"/>
              <a:t>.</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57200" y="303213"/>
            <a:ext cx="8229600" cy="1143000"/>
          </a:xfrm>
        </p:spPr>
        <p:txBody>
          <a:bodyPr/>
          <a:lstStyle/>
          <a:p>
            <a:pPr eaLnBrk="1" hangingPunct="1"/>
            <a:r>
              <a:rPr lang="es-ES" b="1" smtClean="0">
                <a:solidFill>
                  <a:srgbClr val="663300"/>
                </a:solidFill>
                <a:latin typeface="Gill Sans MT" pitchFamily="34" charset="0"/>
              </a:rPr>
              <a:t> </a:t>
            </a:r>
            <a:br>
              <a:rPr lang="es-ES" b="1" smtClean="0">
                <a:solidFill>
                  <a:srgbClr val="663300"/>
                </a:solidFill>
                <a:latin typeface="Gill Sans MT" pitchFamily="34" charset="0"/>
              </a:rPr>
            </a:br>
            <a:r>
              <a:rPr lang="es-ES" b="1" smtClean="0">
                <a:solidFill>
                  <a:srgbClr val="663300"/>
                </a:solidFill>
                <a:latin typeface="Gill Sans MT" pitchFamily="34" charset="0"/>
              </a:rPr>
              <a:t> </a:t>
            </a:r>
            <a:br>
              <a:rPr lang="es-ES" b="1" smtClean="0">
                <a:solidFill>
                  <a:srgbClr val="663300"/>
                </a:solidFill>
                <a:latin typeface="Gill Sans MT" pitchFamily="34" charset="0"/>
              </a:rPr>
            </a:br>
            <a:r>
              <a:rPr lang="es-ES" b="1" smtClean="0">
                <a:solidFill>
                  <a:srgbClr val="663300"/>
                </a:solidFill>
                <a:latin typeface="Gill Sans MT" pitchFamily="34" charset="0"/>
              </a:rPr>
              <a:t> </a:t>
            </a:r>
            <a:br>
              <a:rPr lang="es-ES" b="1" smtClean="0">
                <a:solidFill>
                  <a:srgbClr val="663300"/>
                </a:solidFill>
                <a:latin typeface="Gill Sans MT" pitchFamily="34" charset="0"/>
              </a:rPr>
            </a:br>
            <a:r>
              <a:rPr lang="es-ES" b="1" smtClean="0">
                <a:solidFill>
                  <a:srgbClr val="663300"/>
                </a:solidFill>
                <a:latin typeface="Gill Sans MT" pitchFamily="34" charset="0"/>
              </a:rPr>
              <a:t>Plano de presencia</a:t>
            </a:r>
            <a:r>
              <a:rPr lang="es-ES" b="1" smtClean="0"/>
              <a:t/>
            </a:r>
            <a:br>
              <a:rPr lang="es-ES" b="1" smtClean="0"/>
            </a:br>
            <a:r>
              <a:rPr lang="es-ES" b="1" smtClean="0"/>
              <a:t/>
            </a:r>
            <a:br>
              <a:rPr lang="es-ES" b="1" smtClean="0"/>
            </a:br>
            <a:r>
              <a:rPr lang="es-ES" b="1" smtClean="0"/>
              <a:t/>
            </a:r>
            <a:br>
              <a:rPr lang="es-ES" b="1" smtClean="0"/>
            </a:br>
            <a:endParaRPr lang="es-CO" b="1" smtClean="0">
              <a:solidFill>
                <a:srgbClr val="663300"/>
              </a:solidFill>
              <a:latin typeface="Gill Sans MT" pitchFamily="34" charset="0"/>
            </a:endParaRPr>
          </a:p>
        </p:txBody>
      </p:sp>
      <p:sp>
        <p:nvSpPr>
          <p:cNvPr id="8195" name="Text Box 7"/>
          <p:cNvSpPr txBox="1">
            <a:spLocks noChangeArrowheads="1"/>
          </p:cNvSpPr>
          <p:nvPr/>
        </p:nvSpPr>
        <p:spPr bwMode="auto">
          <a:xfrm>
            <a:off x="1143000" y="1928813"/>
            <a:ext cx="7072313" cy="3416300"/>
          </a:xfrm>
          <a:prstGeom prst="rect">
            <a:avLst/>
          </a:prstGeom>
          <a:noFill/>
          <a:ln w="9525">
            <a:noFill/>
            <a:miter lim="800000"/>
            <a:headEnd/>
            <a:tailEnd/>
          </a:ln>
        </p:spPr>
        <p:txBody>
          <a:bodyPr>
            <a:spAutoFit/>
          </a:bodyPr>
          <a:lstStyle/>
          <a:p>
            <a:pPr algn="just"/>
            <a:r>
              <a:rPr lang="es-ES" sz="2400" b="1">
                <a:solidFill>
                  <a:srgbClr val="663300"/>
                </a:solidFill>
                <a:latin typeface="Gill Sans MT" pitchFamily="34" charset="0"/>
              </a:rPr>
              <a:t>Son planos sonoros que indican la distancia aparente (cercanía o lejanía) del sonido con respecto al oyente, situando a éste en lo que llamamos plano principal.</a:t>
            </a:r>
          </a:p>
          <a:p>
            <a:pPr algn="just"/>
            <a:r>
              <a:rPr lang="es-ES" sz="2400" b="1">
                <a:solidFill>
                  <a:srgbClr val="663300"/>
                </a:solidFill>
                <a:latin typeface="Gill Sans MT" pitchFamily="34" charset="0"/>
              </a:rPr>
              <a:t>Los planos de presencia son esenciales para conferir espacialidad al sonido, creando profundidad en el sonido, por tanto, desempeñan un papel clave a la hora de construir la llamada perspectiva sonora.</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303213"/>
            <a:ext cx="8229600" cy="1143000"/>
          </a:xfrm>
        </p:spPr>
        <p:txBody>
          <a:bodyPr/>
          <a:lstStyle/>
          <a:p>
            <a:pPr eaLnBrk="1" hangingPunct="1"/>
            <a:r>
              <a:rPr lang="es-ES" b="1" smtClean="0">
                <a:solidFill>
                  <a:srgbClr val="663300"/>
                </a:solidFill>
                <a:latin typeface="Gill Sans MT" pitchFamily="34" charset="0"/>
              </a:rPr>
              <a:t> </a:t>
            </a:r>
            <a:br>
              <a:rPr lang="es-ES" b="1" smtClean="0">
                <a:solidFill>
                  <a:srgbClr val="663300"/>
                </a:solidFill>
                <a:latin typeface="Gill Sans MT" pitchFamily="34" charset="0"/>
              </a:rPr>
            </a:br>
            <a:r>
              <a:rPr lang="es-ES" b="1" smtClean="0">
                <a:solidFill>
                  <a:srgbClr val="663300"/>
                </a:solidFill>
                <a:latin typeface="Gill Sans MT" pitchFamily="34" charset="0"/>
              </a:rPr>
              <a:t> </a:t>
            </a:r>
            <a:br>
              <a:rPr lang="es-ES" b="1" smtClean="0">
                <a:solidFill>
                  <a:srgbClr val="663300"/>
                </a:solidFill>
                <a:latin typeface="Gill Sans MT" pitchFamily="34" charset="0"/>
              </a:rPr>
            </a:br>
            <a:r>
              <a:rPr lang="es-ES" b="1" smtClean="0">
                <a:solidFill>
                  <a:srgbClr val="663300"/>
                </a:solidFill>
                <a:latin typeface="Gill Sans MT" pitchFamily="34" charset="0"/>
              </a:rPr>
              <a:t/>
            </a:r>
            <a:br>
              <a:rPr lang="es-ES" b="1" smtClean="0">
                <a:solidFill>
                  <a:srgbClr val="663300"/>
                </a:solidFill>
                <a:latin typeface="Gill Sans MT" pitchFamily="34" charset="0"/>
              </a:rPr>
            </a:br>
            <a:r>
              <a:rPr lang="es-ES" b="1" smtClean="0">
                <a:solidFill>
                  <a:srgbClr val="663300"/>
                </a:solidFill>
                <a:latin typeface="Gill Sans MT" pitchFamily="34" charset="0"/>
              </a:rPr>
              <a:t> Plano de presencia</a:t>
            </a:r>
            <a:r>
              <a:rPr lang="es-ES" b="1" smtClean="0"/>
              <a:t/>
            </a:r>
            <a:br>
              <a:rPr lang="es-ES" b="1" smtClean="0"/>
            </a:br>
            <a:r>
              <a:rPr lang="es-ES" b="1" smtClean="0"/>
              <a:t/>
            </a:r>
            <a:br>
              <a:rPr lang="es-ES" b="1" smtClean="0"/>
            </a:br>
            <a:r>
              <a:rPr lang="es-ES" b="1" smtClean="0"/>
              <a:t/>
            </a:r>
            <a:br>
              <a:rPr lang="es-ES" b="1" smtClean="0"/>
            </a:br>
            <a:endParaRPr lang="es-CO" b="1" smtClean="0">
              <a:solidFill>
                <a:srgbClr val="663300"/>
              </a:solidFill>
              <a:latin typeface="Gill Sans MT" pitchFamily="34" charset="0"/>
            </a:endParaRPr>
          </a:p>
        </p:txBody>
      </p:sp>
      <p:sp>
        <p:nvSpPr>
          <p:cNvPr id="9219" name="Text Box 7"/>
          <p:cNvSpPr txBox="1">
            <a:spLocks noChangeArrowheads="1"/>
          </p:cNvSpPr>
          <p:nvPr/>
        </p:nvSpPr>
        <p:spPr bwMode="auto">
          <a:xfrm>
            <a:off x="571500" y="1643063"/>
            <a:ext cx="7929563" cy="4154487"/>
          </a:xfrm>
          <a:prstGeom prst="rect">
            <a:avLst/>
          </a:prstGeom>
          <a:noFill/>
          <a:ln w="9525">
            <a:noFill/>
            <a:miter lim="800000"/>
            <a:headEnd/>
            <a:tailEnd/>
          </a:ln>
        </p:spPr>
        <p:txBody>
          <a:bodyPr>
            <a:spAutoFit/>
          </a:bodyPr>
          <a:lstStyle/>
          <a:p>
            <a:pPr algn="just">
              <a:buFont typeface="Arial" charset="0"/>
              <a:buChar char="•"/>
            </a:pPr>
            <a:r>
              <a:rPr lang="es-ES" sz="2400" b="1">
                <a:solidFill>
                  <a:srgbClr val="663300"/>
                </a:solidFill>
                <a:latin typeface="Gill Sans MT" pitchFamily="34" charset="0"/>
              </a:rPr>
              <a:t>Primer plano: </a:t>
            </a:r>
          </a:p>
          <a:p>
            <a:pPr algn="just"/>
            <a:r>
              <a:rPr lang="es-ES" sz="2400" b="1">
                <a:solidFill>
                  <a:srgbClr val="663300"/>
                </a:solidFill>
                <a:latin typeface="Gill Sans MT" pitchFamily="34" charset="0"/>
              </a:rPr>
              <a:t>La fuente sonora está junto al oyente. Algunos autores también llaman al primer plano plano íntimo o primerísimo plano para expresar su fuerza dramática.</a:t>
            </a:r>
          </a:p>
          <a:p>
            <a:pPr algn="just">
              <a:buFont typeface="Arial" charset="0"/>
              <a:buChar char="•"/>
            </a:pPr>
            <a:endParaRPr lang="es-ES" sz="2400" b="1">
              <a:solidFill>
                <a:srgbClr val="663300"/>
              </a:solidFill>
              <a:latin typeface="Gill Sans MT" pitchFamily="34" charset="0"/>
            </a:endParaRPr>
          </a:p>
          <a:p>
            <a:pPr algn="just">
              <a:buFont typeface="Arial" charset="0"/>
              <a:buChar char="•"/>
            </a:pPr>
            <a:r>
              <a:rPr lang="es-ES" sz="2400" b="1">
                <a:solidFill>
                  <a:srgbClr val="663300"/>
                </a:solidFill>
                <a:latin typeface="Gill Sans MT" pitchFamily="34" charset="0"/>
              </a:rPr>
              <a:t>Plano medio o normal: </a:t>
            </a:r>
          </a:p>
          <a:p>
            <a:pPr algn="just"/>
            <a:r>
              <a:rPr lang="es-ES" sz="2400" b="1">
                <a:solidFill>
                  <a:srgbClr val="663300"/>
                </a:solidFill>
                <a:latin typeface="Gill Sans MT" pitchFamily="34" charset="0"/>
              </a:rPr>
              <a:t>Sitúa, en profundidad sobre un plano imaginario, a la fuente sonora a una distancia prudente de la oyente. Así, el sonido resultante se percibirá como cercano al oyente. Es decir, la fuente está cercana al plano principal, aunque no en él, como en primer plano.</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303213"/>
            <a:ext cx="8229600" cy="1143000"/>
          </a:xfrm>
        </p:spPr>
        <p:txBody>
          <a:bodyPr/>
          <a:lstStyle/>
          <a:p>
            <a:pPr eaLnBrk="1" hangingPunct="1"/>
            <a:r>
              <a:rPr lang="es-ES" b="1" smtClean="0">
                <a:solidFill>
                  <a:srgbClr val="663300"/>
                </a:solidFill>
                <a:latin typeface="Gill Sans MT" pitchFamily="34" charset="0"/>
              </a:rPr>
              <a:t> </a:t>
            </a:r>
            <a:br>
              <a:rPr lang="es-ES" b="1" smtClean="0">
                <a:solidFill>
                  <a:srgbClr val="663300"/>
                </a:solidFill>
                <a:latin typeface="Gill Sans MT" pitchFamily="34" charset="0"/>
              </a:rPr>
            </a:br>
            <a:r>
              <a:rPr lang="es-ES" b="1" smtClean="0">
                <a:solidFill>
                  <a:srgbClr val="663300"/>
                </a:solidFill>
                <a:latin typeface="Gill Sans MT" pitchFamily="34" charset="0"/>
              </a:rPr>
              <a:t> </a:t>
            </a:r>
            <a:br>
              <a:rPr lang="es-ES" b="1" smtClean="0">
                <a:solidFill>
                  <a:srgbClr val="663300"/>
                </a:solidFill>
                <a:latin typeface="Gill Sans MT" pitchFamily="34" charset="0"/>
              </a:rPr>
            </a:br>
            <a:r>
              <a:rPr lang="es-ES" b="1" smtClean="0">
                <a:solidFill>
                  <a:srgbClr val="663300"/>
                </a:solidFill>
                <a:latin typeface="Gill Sans MT" pitchFamily="34" charset="0"/>
              </a:rPr>
              <a:t> </a:t>
            </a:r>
            <a:br>
              <a:rPr lang="es-ES" b="1" smtClean="0">
                <a:solidFill>
                  <a:srgbClr val="663300"/>
                </a:solidFill>
                <a:latin typeface="Gill Sans MT" pitchFamily="34" charset="0"/>
              </a:rPr>
            </a:br>
            <a:r>
              <a:rPr lang="es-ES" b="1" smtClean="0">
                <a:solidFill>
                  <a:srgbClr val="663300"/>
                </a:solidFill>
                <a:latin typeface="Gill Sans MT" pitchFamily="34" charset="0"/>
              </a:rPr>
              <a:t>Plano de presencia</a:t>
            </a:r>
            <a:r>
              <a:rPr lang="es-ES" b="1" smtClean="0"/>
              <a:t/>
            </a:r>
            <a:br>
              <a:rPr lang="es-ES" b="1" smtClean="0"/>
            </a:br>
            <a:r>
              <a:rPr lang="es-ES" b="1" smtClean="0"/>
              <a:t/>
            </a:r>
            <a:br>
              <a:rPr lang="es-ES" b="1" smtClean="0"/>
            </a:br>
            <a:r>
              <a:rPr lang="es-ES" b="1" smtClean="0"/>
              <a:t/>
            </a:r>
            <a:br>
              <a:rPr lang="es-ES" b="1" smtClean="0"/>
            </a:br>
            <a:endParaRPr lang="es-CO" b="1" smtClean="0">
              <a:solidFill>
                <a:srgbClr val="663300"/>
              </a:solidFill>
              <a:latin typeface="Gill Sans MT" pitchFamily="34" charset="0"/>
            </a:endParaRPr>
          </a:p>
        </p:txBody>
      </p:sp>
      <p:sp>
        <p:nvSpPr>
          <p:cNvPr id="10243" name="Text Box 7"/>
          <p:cNvSpPr txBox="1">
            <a:spLocks noChangeArrowheads="1"/>
          </p:cNvSpPr>
          <p:nvPr/>
        </p:nvSpPr>
        <p:spPr bwMode="auto">
          <a:xfrm>
            <a:off x="428625" y="1785938"/>
            <a:ext cx="8501063" cy="4154487"/>
          </a:xfrm>
          <a:prstGeom prst="rect">
            <a:avLst/>
          </a:prstGeom>
          <a:noFill/>
          <a:ln w="9525">
            <a:noFill/>
            <a:miter lim="800000"/>
            <a:headEnd/>
            <a:tailEnd/>
          </a:ln>
        </p:spPr>
        <p:txBody>
          <a:bodyPr>
            <a:spAutoFit/>
          </a:bodyPr>
          <a:lstStyle/>
          <a:p>
            <a:pPr algn="just">
              <a:buFont typeface="Arial" charset="0"/>
              <a:buChar char="•"/>
            </a:pPr>
            <a:r>
              <a:rPr lang="es-ES" sz="2400" b="1">
                <a:solidFill>
                  <a:srgbClr val="663300"/>
                </a:solidFill>
                <a:latin typeface="Gill Sans MT" pitchFamily="34" charset="0"/>
              </a:rPr>
              <a:t>Plano lejano o general: </a:t>
            </a:r>
          </a:p>
          <a:p>
            <a:pPr algn="just"/>
            <a:r>
              <a:rPr lang="es-ES" sz="2400" b="1">
                <a:solidFill>
                  <a:srgbClr val="663300"/>
                </a:solidFill>
                <a:latin typeface="Gill Sans MT" pitchFamily="34" charset="0"/>
              </a:rPr>
              <a:t>La fuente sonora se halla a cierta distancia de la toma de sonido y, por tanto, del oyente. Crea sensación de profundidad.</a:t>
            </a:r>
          </a:p>
          <a:p>
            <a:pPr algn="just">
              <a:buFont typeface="Arial" charset="0"/>
              <a:buChar char="•"/>
            </a:pPr>
            <a:endParaRPr lang="es-ES" sz="2400" b="1">
              <a:solidFill>
                <a:srgbClr val="663300"/>
              </a:solidFill>
              <a:latin typeface="Gill Sans MT" pitchFamily="34" charset="0"/>
            </a:endParaRPr>
          </a:p>
          <a:p>
            <a:pPr algn="just">
              <a:buFont typeface="Arial" charset="0"/>
              <a:buChar char="•"/>
            </a:pPr>
            <a:r>
              <a:rPr lang="es-ES" sz="2400" b="1">
                <a:solidFill>
                  <a:srgbClr val="663300"/>
                </a:solidFill>
                <a:latin typeface="Gill Sans MT" pitchFamily="34" charset="0"/>
              </a:rPr>
              <a:t>Plano de fondo sonoro o segundo plano: </a:t>
            </a:r>
          </a:p>
          <a:p>
            <a:pPr algn="just"/>
            <a:r>
              <a:rPr lang="es-ES" sz="2400" b="1">
                <a:solidFill>
                  <a:srgbClr val="663300"/>
                </a:solidFill>
                <a:latin typeface="Gill Sans MT" pitchFamily="34" charset="0"/>
              </a:rPr>
              <a:t>Es un plano sonoro generado por varios sonidos distribuidos de modo que unos suenan siempre en la lejanía, con respecto a otros situados en primer término. Acentúa la sensación de profundidad con respecto al plano general.</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5 Imagen" descr="plano sonoro 2.JPG"/>
          <p:cNvPicPr>
            <a:picLocks noChangeAspect="1"/>
          </p:cNvPicPr>
          <p:nvPr/>
        </p:nvPicPr>
        <p:blipFill>
          <a:blip r:embed="rId2"/>
          <a:srcRect/>
          <a:stretch>
            <a:fillRect/>
          </a:stretch>
        </p:blipFill>
        <p:spPr bwMode="auto">
          <a:xfrm>
            <a:off x="0" y="1143000"/>
            <a:ext cx="9048750" cy="44291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s-CO"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s-CO" sz="1800" b="0" i="0" u="none" strike="noStrike" cap="none" normalizeH="0" baseline="0" smtClean="0">
            <a:ln>
              <a:noFill/>
            </a:ln>
            <a:solidFill>
              <a:schemeClr val="tx1"/>
            </a:solidFill>
            <a:effectLst/>
            <a:latin typeface="Arial" charset="0"/>
          </a:defRPr>
        </a:defPPr>
      </a:lstStyle>
    </a:lnDef>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654</TotalTime>
  <Words>590</Words>
  <Application>Microsoft Office PowerPoint</Application>
  <PresentationFormat>Presentación en pantalla (4:3)</PresentationFormat>
  <Paragraphs>28</Paragraphs>
  <Slides>9</Slides>
  <Notes>1</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9</vt:i4>
      </vt:variant>
    </vt:vector>
  </HeadingPairs>
  <TitlesOfParts>
    <vt:vector size="14" baseType="lpstr">
      <vt:lpstr>Arial</vt:lpstr>
      <vt:lpstr>Calibri</vt:lpstr>
      <vt:lpstr>ＭＳ Ｐゴシック</vt:lpstr>
      <vt:lpstr>Gill Sans MT</vt:lpstr>
      <vt:lpstr>Diseño predeterminado</vt:lpstr>
      <vt:lpstr>Diapositiva 1</vt:lpstr>
      <vt:lpstr>   Plano sonoro  </vt:lpstr>
      <vt:lpstr>    Plano espacial de narración  </vt:lpstr>
      <vt:lpstr>    Plano temporal de narración  </vt:lpstr>
      <vt:lpstr>    Plano de intención  </vt:lpstr>
      <vt:lpstr>      Plano de presencia   </vt:lpstr>
      <vt:lpstr>      Plano de presencia   </vt:lpstr>
      <vt:lpstr>      Plano de presencia   </vt:lpstr>
      <vt:lpstr>Diapositiva 9</vt:lpstr>
    </vt:vector>
  </TitlesOfParts>
  <Company>familiar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Olga jacome</dc:creator>
  <cp:lastModifiedBy>DIANA</cp:lastModifiedBy>
  <cp:revision>51</cp:revision>
  <dcterms:created xsi:type="dcterms:W3CDTF">2010-04-20T11:49:07Z</dcterms:created>
  <dcterms:modified xsi:type="dcterms:W3CDTF">2015-07-21T23:10:35Z</dcterms:modified>
</cp:coreProperties>
</file>