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BB65-3F86-40AF-8ABC-A9AA92AE415C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2FD5-5BC5-4588-9524-12C005AE3B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80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BB65-3F86-40AF-8ABC-A9AA92AE415C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2FD5-5BC5-4588-9524-12C005AE3B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882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BB65-3F86-40AF-8ABC-A9AA92AE415C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2FD5-5BC5-4588-9524-12C005AE3B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13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BB65-3F86-40AF-8ABC-A9AA92AE415C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2FD5-5BC5-4588-9524-12C005AE3B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92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BB65-3F86-40AF-8ABC-A9AA92AE415C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2FD5-5BC5-4588-9524-12C005AE3B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563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BB65-3F86-40AF-8ABC-A9AA92AE415C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2FD5-5BC5-4588-9524-12C005AE3B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978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BB65-3F86-40AF-8ABC-A9AA92AE415C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2FD5-5BC5-4588-9524-12C005AE3B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141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BB65-3F86-40AF-8ABC-A9AA92AE415C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2FD5-5BC5-4588-9524-12C005AE3B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691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BB65-3F86-40AF-8ABC-A9AA92AE415C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2FD5-5BC5-4588-9524-12C005AE3B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518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BB65-3F86-40AF-8ABC-A9AA92AE415C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2FD5-5BC5-4588-9524-12C005AE3B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035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BB65-3F86-40AF-8ABC-A9AA92AE415C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2FD5-5BC5-4588-9524-12C005AE3B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443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4BB65-3F86-40AF-8ABC-A9AA92AE415C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F2FD5-5BC5-4588-9524-12C005AE3B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254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7410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naty</dc:creator>
  <cp:lastModifiedBy>naty</cp:lastModifiedBy>
  <cp:revision>1</cp:revision>
  <dcterms:created xsi:type="dcterms:W3CDTF">2015-09-15T05:14:28Z</dcterms:created>
  <dcterms:modified xsi:type="dcterms:W3CDTF">2015-09-15T05:15:13Z</dcterms:modified>
</cp:coreProperties>
</file>