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0" r:id="rId2"/>
    <p:sldId id="261" r:id="rId3"/>
    <p:sldId id="262" r:id="rId4"/>
    <p:sldId id="263" r:id="rId5"/>
    <p:sldId id="264" r:id="rId6"/>
    <p:sldId id="275" r:id="rId7"/>
    <p:sldId id="269" r:id="rId8"/>
    <p:sldId id="270" r:id="rId9"/>
    <p:sldId id="271" r:id="rId10"/>
    <p:sldId id="272" r:id="rId11"/>
    <p:sldId id="276" r:id="rId12"/>
    <p:sldId id="277" r:id="rId13"/>
    <p:sldId id="279" r:id="rId14"/>
    <p:sldId id="278" r:id="rId15"/>
    <p:sldId id="280" r:id="rId16"/>
    <p:sldId id="281" r:id="rId17"/>
    <p:sldId id="282" r:id="rId18"/>
    <p:sldId id="283" r:id="rId19"/>
  </p:sldIdLst>
  <p:sldSz cx="12192000" cy="6858000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62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4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45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448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60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15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431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0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8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0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82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40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444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709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4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09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40CE-258F-4195-9F6C-C7B39194AE19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0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play.com/es/recursoseducativos/2101925/html5/aparato_locomotro_.htm" TargetMode="External"/><Relationship Id="rId2" Type="http://schemas.openxmlformats.org/officeDocument/2006/relationships/hyperlink" Target="http://www.educaplay.com/es/recursoseducativos/2101862/html5/aparato_locmotor_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stema-muscular-de-ejercicio-masculino-535146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6" y="285008"/>
            <a:ext cx="7337425" cy="6210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92924" y="2588820"/>
            <a:ext cx="8911687" cy="1033153"/>
          </a:xfrm>
        </p:spPr>
        <p:txBody>
          <a:bodyPr>
            <a:normAutofit/>
          </a:bodyPr>
          <a:lstStyle/>
          <a:p>
            <a:r>
              <a:rPr lang="es-CO" dirty="0" smtClean="0"/>
              <a:t>SISTEMA MUSCULAR Y EJERCICIO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98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2318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FONTANELAS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3586" y="2121943"/>
            <a:ext cx="8915399" cy="4568842"/>
          </a:xfrm>
        </p:spPr>
        <p:txBody>
          <a:bodyPr/>
          <a:lstStyle/>
          <a:p>
            <a:r>
              <a:rPr lang="es-CO" dirty="0" smtClean="0"/>
              <a:t>Espacio membranoso entre los huesoso del cráneo</a:t>
            </a:r>
          </a:p>
          <a:p>
            <a:r>
              <a:rPr lang="es-CO" dirty="0" smtClean="0"/>
              <a:t>FUNCIONES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Disminuye el diámetro craneal en el trabajo del 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Permite el desarrollo y crecimiento normal del encéfalo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Permite medir la presión intracraneal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Vía de administración accesoria de medicamentos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71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396" y="178130"/>
            <a:ext cx="10364581" cy="1721779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VASCULARIZACION E INERVACION DE LOS HUESOS</a:t>
            </a:r>
            <a:r>
              <a:rPr lang="es-CO" b="1" dirty="0" smtClean="0"/>
              <a:t> 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80443" y="1833682"/>
            <a:ext cx="6341033" cy="1588136"/>
          </a:xfrm>
        </p:spPr>
        <p:txBody>
          <a:bodyPr>
            <a:noAutofit/>
          </a:bodyPr>
          <a:lstStyle/>
          <a:p>
            <a:r>
              <a:rPr lang="es-CO" sz="2800" dirty="0"/>
              <a:t>l</a:t>
            </a:r>
            <a:r>
              <a:rPr lang="es-CO" sz="2800" dirty="0" smtClean="0"/>
              <a:t>as arterias  perióticas entran por muchos lugares para nutrir el hueso y no dejar que el hueso muera </a:t>
            </a:r>
            <a:endParaRPr lang="es-CO" sz="2800" dirty="0"/>
          </a:p>
        </p:txBody>
      </p:sp>
      <p:sp>
        <p:nvSpPr>
          <p:cNvPr id="4" name="AutoShape 2" descr="data:image/jpeg;base64,/9j/4AAQSkZJRgABAQAAAQABAAD/2wCEAAkGBxQQEhUUExQWFRUUGB4YFxUXGB0cHRoWHhgfGiEYGxcaHSggHB8mGxgYITEiJSkrLi4uGh8zODMsNygtMCsBCgoKDg0OGhAQGi8kHyQsNCs0LywsLC0sLCwsLTg0NDQvLCwsLCwsNzAtLjU3LCwsLCwsLC80MSwsLCwvLCwsLP/AABEIAOsAoAMBIgACEQEDEQH/xAAbAAEAAgMBAQAAAAAAAAAAAAAABQYCAwQBB//EAEAQAAIBAgQCCAIIBAYBBQAAAAECEQADBBIhMQVBBhMiUWFxgZEyoSNCUnKCscHRM2KS8AcUorLh8cIkQ1NjZP/EABkBAQADAQEAAAAAAAAAAAAAAAABAgMEBf/EADARAAIBAgIGCgMAAwAAAAAAAAABAgMRITEEEkFRcZETIjJhgaGxwdHwI+HxQoLi/9oADAMBAAIRAxEAPwD7jSvKUB7SlKAUpXFdxrEsLSZyuhJbKs92aDJ8hQHbSo1cfdX+Jh2HjbcP8iFPyrIcSzfBausfFco9S0UBIUqO6y/uepX+WWP+vT/bWzCY8OxtsMtwDNlmQVmMytzE0B20rwV7QClKUApStYvqWKhhmAkrIkDvI3oDZSvIr2gFKUoDylKqGP4hirhuOhNtbDmE0PWKh1BET2gDrpEjQ71lWrwoq83ZZEpN5FwpWFq4GAYGQRIPeDrWdakGrE3MqM32VJ9hNQQaAtoGAirm8WIkk+v51J8QxJDJbyyLuYEzGXTeI11IqED/AExn6yI3usaeqmoTuCQsKU2do7q7FBMSxg+NRq3vGDJA9DvXZYuZhB3FIyTWAsSFu0F2FRHSWyVRb6Dt2DmEc0PxL6ipSwx2PpWPEbea04HNT+VSDfbcMARqCJB8DWVU7A9NMPatIjC4XtjIwCHdezudDtU1a4heuqGt2goYSGczof5Vj/dQEvXlQzYPFNvfjwCKP0b864ccFtsFu4m7cczFpDBJAn6sEesUBO8RxXVISBLHRV2ljsPLvPdNVLFcDZntm1cK4h2DXLoAkgas2u2+UeYBmseD8a6wQZLW36pFJntnU9rdoGk9ynvq1cLsRLnd9vujb3kn1ry5TnW0tQWEY4vv+/JoklC5IUpSvUMxSlKAGoC+nV4hu66A48x2WH+0+tT9RvG7Eqrje20/hOh+WvpXHp9HpaEo+PIvB2ka+jbxaNo72WKfh3U/0ke1dXEcS1tewod2MKpMAmJ1bWAACSdaisK/VYkH6t9cjeFxJK+6lh+EV18b3X7r+0D+/er6HW6WjGXd5kTVnYrHGcRcVQ+IYXGOYots/REKA5XvBgc550w136DDXW7IAa2wHKDmUf0z71o41iM1zD29DmY+pNvKT5AMoHme6tXDXLW7tnTS3bxKLzhVAPyAj1q6larq71cjYTODMAsSSXJbedDyHcP3qRwtzWI0qOt3ZEgjzrMOeX7VskkQTtpwrT6Gu46jwNQeDxBPZb+xUthrk6HcflQHy5sWMJfurkls0gxyiSJ5azVotcUxT21yBEDLKn4jJAI9NTUF/iDgGTEpcRTlb4sokzqQY3+18qsPRbEi/h0gg5OyY8tPlS5Bx3cPfZT1t92llEAwIO4gcq3cPwSKxAWCQcz84j7RB/ualb6HQASVyz4QecbabCoPFaXBans3Gy3G2nTUeEidaA4OjnDlN5+0DmdurQH4EZiC3mQjCeQAr6QoiqT0Q4UEx+KeZCIiDWdSTPyVfc1d6zhTUZSlv+/PMtcUpStCBSleRQHtYuoIg7Hesq8NAVvF25Xq5AcN2CftqZU/IfOpO0wxKK0m26nUCCVaIKmRBEHu1EGo/pHhBmV5gAhifskCC39JB/DXNZxZt3irnqr3utxRzExPoZE15FFPRJS2wvy3eFvQ2fXS3lcxFkXOJ6kxaEgkzzYkz6T7V7wfFLbxVl8o+lYq065bTDIg8jAH4R31jxu5bsXXzdZcv4jsABSqhJnKra6drUiSdtK5+Pr1FnK9w3Lt2CiqoQWwuxAk6A7a6xXXTbrVOkj2cuP32M3grEpgotu9lm/htCSd13U+PZipRnVBJPmSeX6VB8exS3Ew2NQArfQI8fVuDX0ntD0FZYHEBiRlXQBtd948uVdU21axVEzZxGUg91T2GudoEwCdPOq+gnw/OpjDXSQOfKasD3pLwv8AzFogEh11Vl+IEa6Hv5iqPwXiDNimsPh1VmBD3VchjbH1mIUBp79N/CvomHxMwG9/31qB6VcFN0O9ghbpUqdPiB1I9YrCvR6SLtnseKtyJi7HvRx1uWXFtmNrO62ySSSBGzHXLmzAeG1Z8Y4UrKuURlmBy25VUOiXHmw46lxpbiVO6a6x3jUmr+LodNGBB1Hv+xHtWsY6sUrkXuRPCUTC4gRAW8pk8s2ms+P61bJqE4Gyv11tlEq0GRuhEjfluPStOInAtmWTZPxp3DTtKORHMDerAsVKxRwwBBkHUHvFZUApSlAKUpQHNj7WZCImNQO/w9RpUdgbVu/aNm4A4twva3yxKt7aT3g1MkVBX4w98Nsp0b7hO/4XPs9c9TqTU9jwft5+pZYqxWOklu7w+CpN7DlgDaftMuYEghjuJUjXXxqI4nwpcUgvYYksg7Vkyez/ACTrp9n2q+dLcF1tuBu3YH3pDKT5MPmaovC8De4e5vX2TKOyVDdrMZK6HfYwfAiqVqWonUpYSXJ8QnfBmPRXGJcS5hLhC2sRqjfYvcj6kD1HjWnDB7D5bgi4kq3gR+h3FdnSjAW+tDg9V14zAkdhzEwSPgbWe4+HPaWbGp/+uwII0PX2xqII3YCdt9fTWhpEasU1h3ESi0dtjiHhoeZ0+Vd+Fx8aqO41XsLiARO5/vlXSmJ029D+1blSZvY4j4GcSQGLE6Tynl/1U7nLAHnA28u6qFirpYZdAJ5AzUxguMGIJnQGPHn+tYxi4zff7f0tfA1dNuC9apv2h9JbHbUfWTy7+f8A3Ub0a41ECdHEET9Ycx5j8quFjGh9jr8/TvqkdI+jly1iA2FAyXpZbcxDjVkE/wBQGnPurSUlFXZXgWe/iHt3FvICYBnQ625kg+I3q0W3TEWwQZVh7VVejHF+tQ27krdt6MraGO+CK68Pd/yt9YMWrxgjkr9/9+FSsSTv6NuUz2G/9oyv3GmB6EEe1TdQ3Efob9q7sGOR/wAUAH3ipmgFKUoBSlKAVw8XwnWIdJInTvBEFfUT8q7qVWcVKLi9oRBYXEZrEEybTLJ5lZGVvVfmDXH0rwi3LQJUHIeYkQeXjy9q337JS8VHw3Aye4LJ7MHHrWXHQXwzEbkK3zBrOhJuNpZrD7xJkVa3iA9q7ZuW+sFkK+Qbm00kFI1zqVaI7qi7fC1tAYnCuHtEAi4vxIBr2o3g8456iuLH8QzXLJRyq9aAzJuHCkrrsQoLacyTW2/1uBvG/ZACufpbQ+HrDroOSuJKnkZU1y9FOE3Om8G8nk/i+x+BfWTVmTjgY4F7MJilE3Lcdm6v20/m/fyNReHxqtoRl1iDpB7iDrMj0pxPEW7LWL1jMpvfSWgqyAw+JF17JE/AdCJiK7OL4EcQtnE2FC4m3/Hsj64+2vOdPXbcV20qqqR1kUkrGnOCNxrWzBntRHLTwj1qvYPHxpI7v++6pbC3w2oYDvEbVoVJ1DFdd7LiLbWXbKWgpcG6uNVbwIPyJqOsX2Ohg7R+dZOSNtDHPvqLAisPxB+sVcQpDq5t5x8Vm+I0zHe24IIB035bWt7i37WU7kTI01GkgHUajUcjpVY6XYZnw9vEgdoxbveLISEeeRhiPxDurdwviQm4+8tnifhJ3kDkQJPkDXHquhK8ezu+PuNt5ftFxcHFYRlPxqCD5j9xrUnwfE9bZtudyon7w0PzFRfAG+lcTKOoYeYMH5EVu6Kt9G6/Yuuvzn9a7CpNUpSgFKUoBSlKAh+kIIVXAkrJHmIcf7Y9a8FsPaZQdCGA8uUehru4kk2yd8va9tfymozg3ZQrp2dB6So+QX3rCPVrPvV+WHwWeRQuligYMMB/CdW/Q/JjW+3i7b2VNwF1dSjBdyh1zeGUgEf8119LMH/6fEW+4EjT8QqA4FcY2lKt/DEmNisakg7kCSK0rKLpvWyKq98DZwnhz3evwbMM6nrsPcHK6B8Q7ldSp9WrLhWOuQLtubd22e0Pstsykc1JG1bOvzqLikqwXqi40zAjMjKY1hw6+1bLb9bmxAGV/hxKjk3K8BzVhv5VzUZyhN6+Tdv9v+s/6TKN1hn7G3iXDUx83cPFnFRmewSMt0/atsee/wCsb1Uhjbllyjoyup7SssEelXMWliNiO0I/NW7vHlz762XeL2ny28faW6my3mHaX8Q1/vnXdYpe5AYHiq8/KP8AmpZrsgFSSNdO6obpv0cTAujWXY2buwJnKYkQ3METE91RvDeItbOuo8e79aA+l8Mw63uHkHVbjsPc5flVT6MqASpEMCJ1jtKY18JqwdEsXODuHZWv9geizHrNRGFtxjLy7Sxb3yn9aiwLx0dwyoxCCFjbxJ5eHhXvREyl5vtX3j0IH6VnwtxbtPcJgAb+Qmveh9uMJaJ3YFz5sS361BJNUpShIpSlAKUpQHhquYMdXeZfz5/UPzW2fxVZKgeNWwjq+08+7YEn/S34TWFbBxnufk/3YstxEdK7UdZ/PbOneRoR5wVr5z0PtyCsliyMg170IHZ9Yr6t0hXPaV4MgwR3T2SJ75/KvmPRp8jPlIPVudx9lzqD6VrUjrQku4rezRasfi7GIwiLm6shAACORAIK95DKpga71AYMsr5lfJcSA0Qwg8mUfEp+VWjg90W89vXLbYhfunVf9JFOLi21sXSIyAsCFgkROU94MVm3Fwc9jV7eBNndIhMOy3DFsi1c3NhmhTP17FzaD3VxcXx2QGzfRkLbZljXwOx9K6nKOFS6gBAAykdloESDy2ru6ShcDcs2boL4O8sEsc5tXNNRmmV11FGqlFdXrLc8/B7fHmRZSzIfhPGLT2v8njGm0f4d3Yp4Enl3d1didBQCCcT9HvK2jmI8DOX12qA4pwZ7d82rnU5Wg2SjwSDserJLAHzPnXfgLt3DkoZYAfw2JgeIGx84raE41IqUXmVs07MuWDVFRVtrksIsWwTqRu1xie/vqt4C+f8ANX2MgkyAdoMEfKK2XuNBiFu9YAYZlAjMJ0thiYy8ydzWePYJj8TM6hTHoNqxdX8yp22N+nyXt1blr4veycOPfcEDXvPlrVk4fayWra/ZQD2FUzib9auDsrsXWRP1RBNXqtip7SlKEilKUApSlAK5eJWM9sgCSNQDz8PUSPWuqvDVZRUk09oKv1ma1ctkzKSDsSAPzge4NfMMGTh3cQWzdsOIEq0kSvhMHxmvpnSPBlHDLs0wP5jEj3gxzk91UHpZgT1llpEurK4A0lYIA7xDVTR5Ss4yzWHH6hNbjsTEkWus7WltlMdnKyrKHTvBj8FZ3cX1gSySTIzsO5fqr6kT5Ad9bujvDFJa07dm8hRhz7wVPIjX3rgs2h1tx4eTEKIEGPhJIPwrlG3fWVN/mdPZn4f30RL7NyQvKRkA1M7R/wAVYv8AEjBi7hA0SVKnQajy7t6roJ5rlB5kyf79Kt3FYv8ADm5kJHdqBFdbKpprA+Z8YsdZhMNf54e4bLczlOqa+B0HnXPiMdcvlSXgJ8Mbz46ajwrfwfCkYHGpJOiXR4FWg6f0+1cvCsLc6wLcurbQsATllmkwAuup/KuejJU9eLyi/XH1Yl1rW2ne+MzDJegSNAozFx3JPPz2qXx9p8XlvImW8ttbwtzMr8Ny3PMgopHr31Xl4feulc5GUsBJBJUHSd+WkxVn4Dbez1RufxMPce0xmQVcBwQeYlSKrUcVWg745eD/AHYvjqs7ujmI6/EYWB2VV29YiK+h1S+GYcJxIFRCvba4B3EkAx4Tr61dK6mUQpSlQSKUpQClKUApSlAcPGcF11pk58v+/Ka+TdIyTh7LLOl05STzYEsAB4x/Zr7NXyX/ABKwww5cgZc1xLggiSSGBGWPMyO491Qo9a4eQ4AmQrcks4gify1qUNtVxNzYpfAu2ztOgVh5ggH1qs8Fx0jQSNxBHf8AKrFYtdehtSFdT1lhp2f6yT3H8ie6sdI/HJV92D4P4flcpDFOP25m7kNyykGMo1zKdQT5FT7118Lx8WsSjiBkLEbmY2jyI8oqL4fiutfqtnJAKNpDqdv6cw8dKlOC8IZrOLvsY6xbgtg92ZjmPmQPQVMKjdRxfHinl78jW1kV7hFsBWtHfFq9pOcFULEk+ZQetcFgZ7asRBIHoRy8DNbDjAAuIjW0BcHhBlgAOZ1BrtvYfK91BBXPmt6bo/aHyOlKa1K0r/5K/LD0aKSV48DLh+ELW31JIkR3Hf123860YC62fED6zr1wjQZ0bOY9GapTotc1cEdxM+oitSIFxiaaZ8p+60gj++6raRFdHJrNK/LH1REb4E50TuC9iVuKZC2XGvcWQiPDertXz/8AwxsFLuKQmepy2/8AU/6KDX0CtLp4olClKUJFKUoBSlKAUpSgFUP/ABKw4D4a4Roxa03hMMp+Te9Xyqr/AIh2M9i2P/s/8G/WKAp1roxbcqLTPZLb5Ig+OVpq34HoVbWC9+87DWQVQA8iAoke5qF6M4yTleA40Pn3+tXzh7Sgo9xCKbjcKLGI68oDcUrbukDdWPYvDuPI+Z7qkTejAsuo7b2zHxZQ7SF8SNB4muzpJhsxB+3bdD4kDOvsQ3vURxFmCG2AC126VtKeZbtMTHLQz4A99eO5OjVdKO6y4Nr0uzbNXKdiWygr2YuTERlRIAyWxu2kAvtyEyTXYqlVsyDDYdN9NVkT7ZflVg47wa3Ygb5wFdidSRs3hzEDSKgeJY0l7dphLi11isBoZYk2wPu5CB4Gu2zpyhfvvwt6IrnckOj5kvOsQAfXY1ycY0uXGXQjRe/OwgEeWp/DXZ0ecNbL7g6A8tN58Z/KuriGFUqLkarv5evhXXJaysZokugagi7d+teFtm8wpQn+pWq2VXeB4Y2GtKd2t6+Z7X5hverFWOjvqW3YeGzysWeYpSlbEClKUApXle0ApSlAKrPS1s7W7R0UAuT/ADTC+nxfKrNVV6YoVe28SCrKfMEMP/L2oCsvhJnXK0nXY+9WDo3xXEKDbur1oUwGAhgPHk3npXBgz1uhWRET3VYcAnUgz2l+0BqDJ0I9akg34rFJd6uDs2oOh+FhsfWo7h+Hz40sdrFsx966x+eW3866sQ4Z7ZH221juU/8ANQbYlUu4pmJBVkCkTock7Dc66CvLnqrTdZ7I/r3NV2LHT0rPW30tMn0YGdjIjKNy2sgchtJNQd20uJVg/ZYsXttMZWgQPARHtWzF42UFoSXuAFi5luq5FiNAW1IUbAGteGwalu1qf7/auqh+STqNYZLht5+xWWGB1cJfJbgkFjq2UAdo/wB71JYewzFAQAHYAjckHU+WgrzA4cKNAKk8JbAu2SRvmj200966UrKxQ7r+Fc4hHEZAIOus68vWpGlKhJK/eSKUpUgUpSgFKUoBSlKAVE9KbYbC3QeSz7Eag8qlqiOk12LOX/5GCHyOp+QNAULo5xhrFwpe22zgbidGYfqK+l4O4jrnQqQ3NSDPqKod7h6g55LIfDVTpoRyqZ4HwsJLKzKZ+qYnbcbH4u6hBLcUUC5ajTVj5wsfrVeVVe5edxOR+rRR91SzfeYsqeVSPGccLbKzsOwrgcu0xWAY56GABO9Q+EfrIFsEm5de4Q4jRYU6DUCZAnWa8ipFy0t22pJPdtflc2XYMsfwY27a3SS73GLPpprEAD7IUADyrPBHaBvWzpFxAuyodOr3y8yf+K0YPTmAJ0/7r10klZGRLJbI3gfvW7CXc+Itr9hCx05fDv3ya57QkaS35ec108PGTEKI7T2yDr3HMP1oQT9KUoSKUpQClKUApSlAKUpQCorpJhy9klRJQ54743j0mpWsXWQR36UBReEYlXaQZDEbdx8P3q1rw1YOQlJEEpA/MEcu6orFdF4bNZfKec6H3H7V14cYu2IYJcHg0H5iKA47vD0sPceWdlQQXMkHXbSATpsK5uidgvccnayvUzO76O3zO9Sd259JczQD2dCe5Z/Wuboph3sWBoztdY3WMRq+u+20V5Wix1tKqPd9+TWT6qIzpVaNrEJlljfDECNFywPnmFeYzAXrSAhQXYFpEErEbK2n1vGrO3DBcxC4h9TbTLbX7MmWbxJhR4RWHFbF4urWghGUg5ie+dAK9CtKag3TV2ZpK+JRsHw7EYtny3b02oDS4XtETAykiQPzFXDgXCLltw924zFUyqGIJkmSSQBOkD3ru4HgjZtkMFzsxZsu0k/tFSNaRbsr5kClKVIFKUoBSlKAUpSgFKUoBSlKAUpSgODE8Is3GLMgLMIJ7xtFdttAoAAgAQB3AVlSqqKTbSzApSlW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490150" cy="34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QEhUUExQWFRUUGB4YFxUXGB0cHRoWHhgfGiEYGxcaHSggHB8mGxgYITEiJSkrLi4uGh8zODMsNygtMCsBCgoKDg0OGhAQGi8kHyQsNCs0LywsLC0sLCwsLTg0NDQvLCwsLCwsNzAtLjU3LCwsLCwsLC80MSwsLCwvLCwsLP/AABEIAOsAoAMBIgACEQEDEQH/xAAbAAEAAgMBAQAAAAAAAAAAAAAABQYCAwQBB//EAEAQAAIBAgQCCAIIBAYBBQAAAAECEQADBBIhMQVBBhMiUWFxgZEyoSNCUnKCscHRM2KS8AcUorLh8cIkQ1NjZP/EABkBAQADAQEAAAAAAAAAAAAAAAABAgMEBf/EADARAAIBAgIGCgMAAwAAAAAAAAABAgMRITEEEkFRcZETIjJhgaGxwdHwI+HxQoLi/9oADAMBAAIRAxEAPwD7jSvKUB7SlKAUpXFdxrEsLSZyuhJbKs92aDJ8hQHbSo1cfdX+Jh2HjbcP8iFPyrIcSzfBausfFco9S0UBIUqO6y/uepX+WWP+vT/bWzCY8OxtsMtwDNlmQVmMytzE0B20rwV7QClKUApStYvqWKhhmAkrIkDvI3oDZSvIr2gFKUoDylKqGP4hirhuOhNtbDmE0PWKh1BET2gDrpEjQ71lWrwoq83ZZEpN5FwpWFq4GAYGQRIPeDrWdakGrE3MqM32VJ9hNQQaAtoGAirm8WIkk+v51J8QxJDJbyyLuYEzGXTeI11IqED/AExn6yI3usaeqmoTuCQsKU2do7q7FBMSxg+NRq3vGDJA9DvXZYuZhB3FIyTWAsSFu0F2FRHSWyVRb6Dt2DmEc0PxL6ipSwx2PpWPEbea04HNT+VSDfbcMARqCJB8DWVU7A9NMPatIjC4XtjIwCHdezudDtU1a4heuqGt2goYSGczof5Vj/dQEvXlQzYPFNvfjwCKP0b864ccFtsFu4m7cczFpDBJAn6sEesUBO8RxXVISBLHRV2ljsPLvPdNVLFcDZntm1cK4h2DXLoAkgas2u2+UeYBmseD8a6wQZLW36pFJntnU9rdoGk9ynvq1cLsRLnd9vujb3kn1ry5TnW0tQWEY4vv+/JoklC5IUpSvUMxSlKAGoC+nV4hu66A48x2WH+0+tT9RvG7Eqrje20/hOh+WvpXHp9HpaEo+PIvB2ka+jbxaNo72WKfh3U/0ke1dXEcS1tewod2MKpMAmJ1bWAACSdaisK/VYkH6t9cjeFxJK+6lh+EV18b3X7r+0D+/er6HW6WjGXd5kTVnYrHGcRcVQ+IYXGOYots/REKA5XvBgc550w136DDXW7IAa2wHKDmUf0z71o41iM1zD29DmY+pNvKT5AMoHme6tXDXLW7tnTS3bxKLzhVAPyAj1q6larq71cjYTODMAsSSXJbedDyHcP3qRwtzWI0qOt3ZEgjzrMOeX7VskkQTtpwrT6Gu46jwNQeDxBPZb+xUthrk6HcflQHy5sWMJfurkls0gxyiSJ5azVotcUxT21yBEDLKn4jJAI9NTUF/iDgGTEpcRTlb4sokzqQY3+18qsPRbEi/h0gg5OyY8tPlS5Bx3cPfZT1t92llEAwIO4gcq3cPwSKxAWCQcz84j7RB/ualb6HQASVyz4QecbabCoPFaXBans3Gy3G2nTUeEidaA4OjnDlN5+0DmdurQH4EZiC3mQjCeQAr6QoiqT0Q4UEx+KeZCIiDWdSTPyVfc1d6zhTUZSlv+/PMtcUpStCBSleRQHtYuoIg7Hesq8NAVvF25Xq5AcN2CftqZU/IfOpO0wxKK0m26nUCCVaIKmRBEHu1EGo/pHhBmV5gAhifskCC39JB/DXNZxZt3irnqr3utxRzExPoZE15FFPRJS2wvy3eFvQ2fXS3lcxFkXOJ6kxaEgkzzYkz6T7V7wfFLbxVl8o+lYq065bTDIg8jAH4R31jxu5bsXXzdZcv4jsABSqhJnKra6drUiSdtK5+Pr1FnK9w3Lt2CiqoQWwuxAk6A7a6xXXTbrVOkj2cuP32M3grEpgotu9lm/htCSd13U+PZipRnVBJPmSeX6VB8exS3Ew2NQArfQI8fVuDX0ntD0FZYHEBiRlXQBtd948uVdU21axVEzZxGUg91T2GudoEwCdPOq+gnw/OpjDXSQOfKasD3pLwv8AzFogEh11Vl+IEa6Hv5iqPwXiDNimsPh1VmBD3VchjbH1mIUBp79N/CvomHxMwG9/31qB6VcFN0O9ghbpUqdPiB1I9YrCvR6SLtnseKtyJi7HvRx1uWXFtmNrO62ySSSBGzHXLmzAeG1Z8Y4UrKuURlmBy25VUOiXHmw46lxpbiVO6a6x3jUmr+LodNGBB1Hv+xHtWsY6sUrkXuRPCUTC4gRAW8pk8s2ms+P61bJqE4Gyv11tlEq0GRuhEjfluPStOInAtmWTZPxp3DTtKORHMDerAsVKxRwwBBkHUHvFZUApSlAKUpQHNj7WZCImNQO/w9RpUdgbVu/aNm4A4twva3yxKt7aT3g1MkVBX4w98Nsp0b7hO/4XPs9c9TqTU9jwft5+pZYqxWOklu7w+CpN7DlgDaftMuYEghjuJUjXXxqI4nwpcUgvYYksg7Vkyez/ACTrp9n2q+dLcF1tuBu3YH3pDKT5MPmaovC8De4e5vX2TKOyVDdrMZK6HfYwfAiqVqWonUpYSXJ8QnfBmPRXGJcS5hLhC2sRqjfYvcj6kD1HjWnDB7D5bgi4kq3gR+h3FdnSjAW+tDg9V14zAkdhzEwSPgbWe4+HPaWbGp/+uwII0PX2xqII3YCdt9fTWhpEasU1h3ESi0dtjiHhoeZ0+Vd+Fx8aqO41XsLiARO5/vlXSmJ029D+1blSZvY4j4GcSQGLE6Tynl/1U7nLAHnA28u6qFirpYZdAJ5AzUxguMGIJnQGPHn+tYxi4zff7f0tfA1dNuC9apv2h9JbHbUfWTy7+f8A3Ub0a41ECdHEET9Ycx5j8quFjGh9jr8/TvqkdI+jly1iA2FAyXpZbcxDjVkE/wBQGnPurSUlFXZXgWe/iHt3FvICYBnQ625kg+I3q0W3TEWwQZVh7VVejHF+tQ27krdt6MraGO+CK68Pd/yt9YMWrxgjkr9/9+FSsSTv6NuUz2G/9oyv3GmB6EEe1TdQ3Efob9q7sGOR/wAUAH3ipmgFKUoBSlKAVw8XwnWIdJInTvBEFfUT8q7qVWcVKLi9oRBYXEZrEEybTLJ5lZGVvVfmDXH0rwi3LQJUHIeYkQeXjy9q337JS8VHw3Aye4LJ7MHHrWXHQXwzEbkK3zBrOhJuNpZrD7xJkVa3iA9q7ZuW+sFkK+Qbm00kFI1zqVaI7qi7fC1tAYnCuHtEAi4vxIBr2o3g8456iuLH8QzXLJRyq9aAzJuHCkrrsQoLacyTW2/1uBvG/ZACufpbQ+HrDroOSuJKnkZU1y9FOE3Om8G8nk/i+x+BfWTVmTjgY4F7MJilE3Lcdm6v20/m/fyNReHxqtoRl1iDpB7iDrMj0pxPEW7LWL1jMpvfSWgqyAw+JF17JE/AdCJiK7OL4EcQtnE2FC4m3/Hsj64+2vOdPXbcV20qqqR1kUkrGnOCNxrWzBntRHLTwj1qvYPHxpI7v++6pbC3w2oYDvEbVoVJ1DFdd7LiLbWXbKWgpcG6uNVbwIPyJqOsX2Ohg7R+dZOSNtDHPvqLAisPxB+sVcQpDq5t5x8Vm+I0zHe24IIB035bWt7i37WU7kTI01GkgHUajUcjpVY6XYZnw9vEgdoxbveLISEeeRhiPxDurdwviQm4+8tnifhJ3kDkQJPkDXHquhK8ezu+PuNt5ftFxcHFYRlPxqCD5j9xrUnwfE9bZtudyon7w0PzFRfAG+lcTKOoYeYMH5EVu6Kt9G6/Yuuvzn9a7CpNUpSgFKUoBSlKAh+kIIVXAkrJHmIcf7Y9a8FsPaZQdCGA8uUehru4kk2yd8va9tfymozg3ZQrp2dB6So+QX3rCPVrPvV+WHwWeRQuligYMMB/CdW/Q/JjW+3i7b2VNwF1dSjBdyh1zeGUgEf8119LMH/6fEW+4EjT8QqA4FcY2lKt/DEmNisakg7kCSK0rKLpvWyKq98DZwnhz3evwbMM6nrsPcHK6B8Q7ldSp9WrLhWOuQLtubd22e0Pstsykc1JG1bOvzqLikqwXqi40zAjMjKY1hw6+1bLb9bmxAGV/hxKjk3K8BzVhv5VzUZyhN6+Tdv9v+s/6TKN1hn7G3iXDUx83cPFnFRmewSMt0/atsee/wCsb1Uhjbllyjoyup7SssEelXMWliNiO0I/NW7vHlz762XeL2ny28faW6my3mHaX8Q1/vnXdYpe5AYHiq8/KP8AmpZrsgFSSNdO6obpv0cTAujWXY2buwJnKYkQ3METE91RvDeItbOuo8e79aA+l8Mw63uHkHVbjsPc5flVT6MqASpEMCJ1jtKY18JqwdEsXODuHZWv9geizHrNRGFtxjLy7Sxb3yn9aiwLx0dwyoxCCFjbxJ5eHhXvREyl5vtX3j0IH6VnwtxbtPcJgAb+Qmveh9uMJaJ3YFz5sS361BJNUpShIpSlAKUpQHhquYMdXeZfz5/UPzW2fxVZKgeNWwjq+08+7YEn/S34TWFbBxnufk/3YstxEdK7UdZ/PbOneRoR5wVr5z0PtyCsliyMg170IHZ9Yr6t0hXPaV4MgwR3T2SJ75/KvmPRp8jPlIPVudx9lzqD6VrUjrQku4rezRasfi7GIwiLm6shAACORAIK95DKpga71AYMsr5lfJcSA0Qwg8mUfEp+VWjg90W89vXLbYhfunVf9JFOLi21sXSIyAsCFgkROU94MVm3Fwc9jV7eBNndIhMOy3DFsi1c3NhmhTP17FzaD3VxcXx2QGzfRkLbZljXwOx9K6nKOFS6gBAAykdloESDy2ru6ShcDcs2boL4O8sEsc5tXNNRmmV11FGqlFdXrLc8/B7fHmRZSzIfhPGLT2v8njGm0f4d3Yp4Enl3d1didBQCCcT9HvK2jmI8DOX12qA4pwZ7d82rnU5Wg2SjwSDserJLAHzPnXfgLt3DkoZYAfw2JgeIGx84raE41IqUXmVs07MuWDVFRVtrksIsWwTqRu1xie/vqt4C+f8ANX2MgkyAdoMEfKK2XuNBiFu9YAYZlAjMJ0thiYy8ydzWePYJj8TM6hTHoNqxdX8yp22N+nyXt1blr4veycOPfcEDXvPlrVk4fayWra/ZQD2FUzib9auDsrsXWRP1RBNXqtip7SlKEilKUApSlAK5eJWM9sgCSNQDz8PUSPWuqvDVZRUk09oKv1ma1ctkzKSDsSAPzge4NfMMGTh3cQWzdsOIEq0kSvhMHxmvpnSPBlHDLs0wP5jEj3gxzk91UHpZgT1llpEurK4A0lYIA7xDVTR5Ss4yzWHH6hNbjsTEkWus7WltlMdnKyrKHTvBj8FZ3cX1gSySTIzsO5fqr6kT5Ad9bujvDFJa07dm8hRhz7wVPIjX3rgs2h1tx4eTEKIEGPhJIPwrlG3fWVN/mdPZn4f30RL7NyQvKRkA1M7R/wAVYv8AEjBi7hA0SVKnQajy7t6roJ5rlB5kyf79Kt3FYv8ADm5kJHdqBFdbKpprA+Z8YsdZhMNf54e4bLczlOqa+B0HnXPiMdcvlSXgJ8Mbz46ajwrfwfCkYHGpJOiXR4FWg6f0+1cvCsLc6wLcurbQsATllmkwAuup/KuejJU9eLyi/XH1Yl1rW2ne+MzDJegSNAozFx3JPPz2qXx9p8XlvImW8ttbwtzMr8Ny3PMgopHr31Xl4feulc5GUsBJBJUHSd+WkxVn4Dbez1RufxMPce0xmQVcBwQeYlSKrUcVWg745eD/AHYvjqs7ujmI6/EYWB2VV29YiK+h1S+GYcJxIFRCvba4B3EkAx4Tr61dK6mUQpSlQSKUpQClKUApSlAcPGcF11pk58v+/Ka+TdIyTh7LLOl05STzYEsAB4x/Zr7NXyX/ABKwww5cgZc1xLggiSSGBGWPMyO491Qo9a4eQ4AmQrcks4gify1qUNtVxNzYpfAu2ztOgVh5ggH1qs8Fx0jQSNxBHf8AKrFYtdehtSFdT1lhp2f6yT3H8ie6sdI/HJV92D4P4flcpDFOP25m7kNyykGMo1zKdQT5FT7118Lx8WsSjiBkLEbmY2jyI8oqL4fiutfqtnJAKNpDqdv6cw8dKlOC8IZrOLvsY6xbgtg92ZjmPmQPQVMKjdRxfHinl78jW1kV7hFsBWtHfFq9pOcFULEk+ZQetcFgZ7asRBIHoRy8DNbDjAAuIjW0BcHhBlgAOZ1BrtvYfK91BBXPmt6bo/aHyOlKa1K0r/5K/LD0aKSV48DLh+ELW31JIkR3Hf123860YC62fED6zr1wjQZ0bOY9GapTotc1cEdxM+oitSIFxiaaZ8p+60gj++6raRFdHJrNK/LH1REb4E50TuC9iVuKZC2XGvcWQiPDertXz/8AwxsFLuKQmepy2/8AU/6KDX0CtLp4olClKUJFKUoBSlKAUpSgFUP/ABKw4D4a4Roxa03hMMp+Te9Xyqr/AIh2M9i2P/s/8G/WKAp1roxbcqLTPZLb5Ig+OVpq34HoVbWC9+87DWQVQA8iAoke5qF6M4yTleA40Pn3+tXzh7Sgo9xCKbjcKLGI68oDcUrbukDdWPYvDuPI+Z7qkTejAsuo7b2zHxZQ7SF8SNB4muzpJhsxB+3bdD4kDOvsQ3vURxFmCG2AC126VtKeZbtMTHLQz4A99eO5OjVdKO6y4Nr0uzbNXKdiWygr2YuTERlRIAyWxu2kAvtyEyTXYqlVsyDDYdN9NVkT7ZflVg47wa3Ygb5wFdidSRs3hzEDSKgeJY0l7dphLi11isBoZYk2wPu5CB4Gu2zpyhfvvwt6IrnckOj5kvOsQAfXY1ycY0uXGXQjRe/OwgEeWp/DXZ0ecNbL7g6A8tN58Z/KuriGFUqLkarv5evhXXJaysZokugagi7d+teFtm8wpQn+pWq2VXeB4Y2GtKd2t6+Z7X5hverFWOjvqW3YeGzysWeYpSlbEClKUApXle0ApSlAKrPS1s7W7R0UAuT/ADTC+nxfKrNVV6YoVe28SCrKfMEMP/L2oCsvhJnXK0nXY+9WDo3xXEKDbur1oUwGAhgPHk3npXBgz1uhWRET3VYcAnUgz2l+0BqDJ0I9akg34rFJd6uDs2oOh+FhsfWo7h+Hz40sdrFsx966x+eW3866sQ4Z7ZH221juU/8ANQbYlUu4pmJBVkCkTock7Dc66CvLnqrTdZ7I/r3NV2LHT0rPW30tMn0YGdjIjKNy2sgchtJNQd20uJVg/ZYsXttMZWgQPARHtWzF42UFoSXuAFi5luq5FiNAW1IUbAGteGwalu1qf7/auqh+STqNYZLht5+xWWGB1cJfJbgkFjq2UAdo/wB71JYewzFAQAHYAjckHU+WgrzA4cKNAKk8JbAu2SRvmj200966UrKxQ7r+Fc4hHEZAIOus68vWpGlKhJK/eSKUpUgUpSgFKUoBSlKAVE9KbYbC3QeSz7Eag8qlqiOk12LOX/5GCHyOp+QNAULo5xhrFwpe22zgbidGYfqK+l4O4jrnQqQ3NSDPqKod7h6g55LIfDVTpoRyqZ4HwsJLKzKZ+qYnbcbH4u6hBLcUUC5ajTVj5wsfrVeVVe5edxOR+rRR91SzfeYsqeVSPGccLbKzsOwrgcu0xWAY56GABO9Q+EfrIFsEm5de4Q4jRYU6DUCZAnWa8ipFy0t22pJPdtflc2XYMsfwY27a3SS73GLPpprEAD7IUADyrPBHaBvWzpFxAuyodOr3y8yf+K0YPTmAJ0/7r10klZGRLJbI3gfvW7CXc+Itr9hCx05fDv3ya57QkaS35ec108PGTEKI7T2yDr3HMP1oQT9KUoSKUpQClKUApSlAKUpQCorpJhy9klRJQ54743j0mpWsXWQR36UBReEYlXaQZDEbdx8P3q1rw1YOQlJEEpA/MEcu6orFdF4bNZfKec6H3H7V14cYu2IYJcHg0H5iKA47vD0sPceWdlQQXMkHXbSATpsK5uidgvccnayvUzO76O3zO9Sd259JczQD2dCe5Z/Wuboph3sWBoztdY3WMRq+u+20V5Wix1tKqPd9+TWT6qIzpVaNrEJlljfDECNFywPnmFeYzAXrSAhQXYFpEErEbK2n1vGrO3DBcxC4h9TbTLbX7MmWbxJhR4RWHFbF4urWghGUg5ie+dAK9CtKag3TV2ZpK+JRsHw7EYtny3b02oDS4XtETAykiQPzFXDgXCLltw924zFUyqGIJkmSSQBOkD3ru4HgjZtkMFzsxZsu0k/tFSNaRbsr5kClKVIFKUoBSlKAUpSgFKUoBSlKAUpSgODE8Is3GLMgLMIJ7xtFdttAoAAgAQB3AVlSqqKTbSzApSlWApSlAKUpQClKUB//2Q=="/>
          <p:cNvSpPr>
            <a:spLocks noChangeAspect="1" noChangeArrowheads="1"/>
          </p:cNvSpPr>
          <p:nvPr/>
        </p:nvSpPr>
        <p:spPr bwMode="auto">
          <a:xfrm>
            <a:off x="155574" y="-144463"/>
            <a:ext cx="4490817" cy="44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5" y="3640285"/>
            <a:ext cx="4209803" cy="30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565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ARTICULACIONES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93564" y="1468800"/>
            <a:ext cx="8915399" cy="613388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/>
              <a:t>Punto de contacto entre dos o mas huesos </a:t>
            </a:r>
            <a:endParaRPr lang="es-CO" sz="2800" dirty="0"/>
          </a:p>
        </p:txBody>
      </p:sp>
      <p:pic>
        <p:nvPicPr>
          <p:cNvPr id="8194" name="Picture 2" descr="http://hermandadblanca.org/wp-content/uploads/2015/01/hermandadblanca_huesos-y-articulaci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-21693187"/>
            <a:ext cx="6629400" cy="49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722" y="2160338"/>
            <a:ext cx="5241619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4871" y="0"/>
            <a:ext cx="8915399" cy="906940"/>
          </a:xfrm>
        </p:spPr>
        <p:txBody>
          <a:bodyPr/>
          <a:lstStyle/>
          <a:p>
            <a:r>
              <a:rPr lang="es-CO" dirty="0" smtClean="0"/>
              <a:t>COMO SE HACE ESA UNION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34870" y="1018283"/>
            <a:ext cx="8915399" cy="29257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Con presencia de tejido fibroso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Con presencia de tejido hialino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Con presencia de tejido sinovial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07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7953" y="176269"/>
            <a:ext cx="8915647" cy="774737"/>
          </a:xfrm>
        </p:spPr>
        <p:txBody>
          <a:bodyPr/>
          <a:lstStyle/>
          <a:p>
            <a:pPr algn="ctr"/>
            <a:r>
              <a:rPr lang="es-CO" dirty="0" smtClean="0"/>
              <a:t>FUNCIONES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99126" y="1866581"/>
            <a:ext cx="5409280" cy="48096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Permitir movilidad del esqueleto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Permitir crecimiento de los huesos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Resistencia y absorción de fuerzas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Protección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Flexibilidad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68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402" y="0"/>
            <a:ext cx="8915399" cy="1468800"/>
          </a:xfrm>
        </p:spPr>
        <p:txBody>
          <a:bodyPr/>
          <a:lstStyle/>
          <a:p>
            <a:r>
              <a:rPr lang="es-CO" dirty="0" smtClean="0"/>
              <a:t>ESTUDIO DE LAS ARTCULACIONES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8022" y="1822513"/>
            <a:ext cx="8915399" cy="31460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Artrología (sindesmologia)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kinesiología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387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076" y="0"/>
            <a:ext cx="5666519" cy="69166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COMPONENTES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9341" y="1002110"/>
            <a:ext cx="8926664" cy="37457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El cartílago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Membrana sinovial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Los ligamentos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Los tendones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Las bursas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Liquido sinovial</a:t>
            </a:r>
          </a:p>
          <a:p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02" y="457201"/>
            <a:ext cx="65246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150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MOVILIDAD 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73946" y="1954716"/>
            <a:ext cx="8915399" cy="39393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Factores estructurales o estáticos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Factores fisiológicos o dinámicos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Estabilidad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Flexibilidad articular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03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hlinkClick r:id="rId2"/>
          </p:cNvPr>
          <p:cNvSpPr/>
          <p:nvPr/>
        </p:nvSpPr>
        <p:spPr>
          <a:xfrm>
            <a:off x="1721923" y="961901"/>
            <a:ext cx="3087584" cy="1484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Resolver crucigrama</a:t>
            </a:r>
          </a:p>
        </p:txBody>
      </p:sp>
      <p:sp>
        <p:nvSpPr>
          <p:cNvPr id="2" name="Rectángulo redondeado 1">
            <a:hlinkClick r:id="rId3"/>
          </p:cNvPr>
          <p:cNvSpPr/>
          <p:nvPr/>
        </p:nvSpPr>
        <p:spPr>
          <a:xfrm>
            <a:off x="5869760" y="961900"/>
            <a:ext cx="3265714" cy="1484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Resolver</a:t>
            </a:r>
            <a:r>
              <a:rPr lang="es-CO" sz="2800" dirty="0" smtClean="0">
                <a:solidFill>
                  <a:schemeClr val="tx1"/>
                </a:solidFill>
              </a:rPr>
              <a:t> test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070" y="549423"/>
            <a:ext cx="8915399" cy="768738"/>
          </a:xfrm>
        </p:spPr>
        <p:txBody>
          <a:bodyPr>
            <a:normAutofit fontScale="90000"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SISTEMA MUSCULAR Y EJERCICIO</a:t>
            </a:r>
            <a:endParaRPr lang="es-CO" sz="4400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69816" y="1736955"/>
            <a:ext cx="8915399" cy="860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El movimiento característica principal del ser humano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Musculo estriado principal responsable del movimiento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Tono muscular: Nuestros músculos nunca están relajados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799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83" y="146823"/>
            <a:ext cx="8951416" cy="1468800"/>
          </a:xfrm>
        </p:spPr>
        <p:txBody>
          <a:bodyPr/>
          <a:lstStyle/>
          <a:p>
            <a:r>
              <a:rPr lang="es-CO" dirty="0" smtClean="0"/>
              <a:t>     CONSEPTOS BASICOS</a:t>
            </a:r>
            <a:endParaRPr lang="es-CO" dirty="0"/>
          </a:p>
        </p:txBody>
      </p:sp>
      <p:pic>
        <p:nvPicPr>
          <p:cNvPr id="1026" name="Picture 2" descr="http://estoyactual.com/wp-content/uploads/2015/03/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86" y="1789689"/>
            <a:ext cx="61055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1685" y="0"/>
            <a:ext cx="8915399" cy="997527"/>
          </a:xfrm>
        </p:spPr>
        <p:txBody>
          <a:bodyPr/>
          <a:lstStyle/>
          <a:p>
            <a:r>
              <a:rPr lang="es-CO" dirty="0" smtClean="0"/>
              <a:t>         </a:t>
            </a:r>
            <a:r>
              <a:rPr lang="es-CO" dirty="0" smtClean="0">
                <a:solidFill>
                  <a:srgbClr val="FF0000"/>
                </a:solidFill>
              </a:rPr>
              <a:t>CONSEPTOS </a:t>
            </a:r>
            <a:r>
              <a:rPr lang="es-CO" dirty="0">
                <a:solidFill>
                  <a:srgbClr val="FF0000"/>
                </a:solidFill>
              </a:rPr>
              <a:t>BASICOS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91685" y="1107563"/>
            <a:ext cx="8787349" cy="43194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ENERGÍA HUMANA: (Movimiento muscular)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Kilocaloría es igual a mil calorías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La energía proviene de la dieta</a:t>
            </a:r>
          </a:p>
          <a:p>
            <a:endParaRPr lang="es-C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FUERZA: Capacidad de energía que tenga peso o haga resistencia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05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1" y="0"/>
            <a:ext cx="8915399" cy="866899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CONSEPTOS BASICOS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6302" y="2295094"/>
            <a:ext cx="8951416" cy="32031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POTENCIA: Capacidad para realizar algo o producir un efecto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RENDIMIENTO MUSCULAR: Relación entre la energía útil producida por un sistema y la energía que ingreso al mismo 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964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812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SISTEMA OSEO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12319" y="1808207"/>
            <a:ext cx="8915399" cy="531232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/>
              <a:t>Conjunto de estructuras rígidas y banquisas</a:t>
            </a:r>
            <a:endParaRPr lang="es-CO" sz="2800" dirty="0"/>
          </a:p>
        </p:txBody>
      </p:sp>
      <p:pic>
        <p:nvPicPr>
          <p:cNvPr id="4098" name="Picture 2" descr="http://i.ytimg.com/vi/UbON8eOzfCY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0" y="2795134"/>
            <a:ext cx="689956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95" y="0"/>
            <a:ext cx="8915399" cy="921956"/>
          </a:xfrm>
        </p:spPr>
        <p:txBody>
          <a:bodyPr/>
          <a:lstStyle/>
          <a:p>
            <a:pPr algn="ctr"/>
            <a:r>
              <a:rPr lang="es-CO" dirty="0" smtClean="0"/>
              <a:t>FUNCIONES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02629" y="1131312"/>
            <a:ext cx="6270171" cy="488947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Sostén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Protección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 Almacenamiento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Movimiento pasivo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 Hematopoyesis</a:t>
            </a:r>
          </a:p>
          <a:p>
            <a:pPr algn="ctr"/>
            <a:endParaRPr lang="es-CO" sz="2800" dirty="0" smtClean="0"/>
          </a:p>
          <a:p>
            <a:pPr algn="ctr"/>
            <a:endParaRPr lang="es-CO" sz="28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algn="ctr"/>
            <a:r>
              <a:rPr lang="es-CO" sz="2800" dirty="0" smtClean="0"/>
              <a:t>     </a:t>
            </a:r>
          </a:p>
          <a:p>
            <a:pPr algn="ctr"/>
            <a:r>
              <a:rPr lang="es-CO" sz="2800" dirty="0" smtClean="0"/>
              <a:t>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73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846" y="0"/>
            <a:ext cx="8915399" cy="760599"/>
          </a:xfrm>
        </p:spPr>
        <p:txBody>
          <a:bodyPr/>
          <a:lstStyle/>
          <a:p>
            <a:r>
              <a:rPr lang="es-CO" dirty="0" smtClean="0"/>
              <a:t>FUNCION DEL PERIOSTIO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31123" y="929432"/>
            <a:ext cx="8915399" cy="30606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Nutrición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Crecimiento en grosor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Reparación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Sirve de inserción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35" y="3313093"/>
            <a:ext cx="5759532" cy="30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1383" y="0"/>
            <a:ext cx="8239494" cy="1468800"/>
          </a:xfrm>
        </p:spPr>
        <p:txBody>
          <a:bodyPr/>
          <a:lstStyle/>
          <a:p>
            <a:r>
              <a:rPr lang="es-CO" dirty="0" smtClean="0"/>
              <a:t>TIPOS DE HUESOS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67342" y="1938834"/>
            <a:ext cx="8915399" cy="35831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L</a:t>
            </a:r>
            <a:r>
              <a:rPr lang="es-CO" dirty="0" smtClean="0"/>
              <a:t>argos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Planos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Cortos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Huesos supernumerarios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Papiráceo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Irregular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Arqueado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Neumático</a:t>
            </a:r>
          </a:p>
        </p:txBody>
      </p:sp>
    </p:spTree>
    <p:extLst>
      <p:ext uri="{BB962C8B-B14F-4D97-AF65-F5344CB8AC3E}">
        <p14:creationId xmlns:p14="http://schemas.microsoft.com/office/powerpoint/2010/main" val="9862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829</TotalTime>
  <Words>283</Words>
  <Application>Microsoft Office PowerPoint</Application>
  <PresentationFormat>Panorámica</PresentationFormat>
  <Paragraphs>83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Espiral</vt:lpstr>
      <vt:lpstr>SISTEMA MUSCULAR Y EJERCICIO</vt:lpstr>
      <vt:lpstr>SISTEMA MUSCULAR Y EJERCICIO</vt:lpstr>
      <vt:lpstr>     CONSEPTOS BASICOS</vt:lpstr>
      <vt:lpstr>         CONSEPTOS BASICOS</vt:lpstr>
      <vt:lpstr>CONSEPTOS BASICOS</vt:lpstr>
      <vt:lpstr>SISTEMA OSEO</vt:lpstr>
      <vt:lpstr>FUNCIONES</vt:lpstr>
      <vt:lpstr>FUNCION DEL PERIOSTIO</vt:lpstr>
      <vt:lpstr>TIPOS DE HUESOS</vt:lpstr>
      <vt:lpstr>FONTANELAS</vt:lpstr>
      <vt:lpstr>VASCULARIZACION E INERVACION DE LOS HUESOS   </vt:lpstr>
      <vt:lpstr>ARTICULACIONES</vt:lpstr>
      <vt:lpstr>COMO SE HACE ESA UNION</vt:lpstr>
      <vt:lpstr>FUNCIONES</vt:lpstr>
      <vt:lpstr>ESTUDIO DE LAS ARTCULACIONES</vt:lpstr>
      <vt:lpstr>COMPONENTES</vt:lpstr>
      <vt:lpstr>MOVILIDAD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MUSCULAR Y EJERCICIO</dc:title>
  <dc:creator>Meyer</dc:creator>
  <cp:lastModifiedBy>Meyer</cp:lastModifiedBy>
  <cp:revision>18</cp:revision>
  <dcterms:created xsi:type="dcterms:W3CDTF">2015-10-12T00:05:15Z</dcterms:created>
  <dcterms:modified xsi:type="dcterms:W3CDTF">2015-10-14T15:44:13Z</dcterms:modified>
</cp:coreProperties>
</file>