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652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880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5832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28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307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21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169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014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936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492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909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31271-1FF5-464D-8469-90FC82FD5998}" type="datetimeFigureOut">
              <a:rPr lang="es-PE" smtClean="0"/>
              <a:t>14/10/2015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6655-4C05-42C6-9975-20DAB44AF5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43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1026" name="Picture 2" descr="NEURON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85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08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2050" name="Picture 2" descr="NEURONANeurona es el nombre que se da a lacélula nerviosa y a todas susprolongaciones. Son célulasexcitables especializad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39"/>
            <a:ext cx="8526720" cy="639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07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3074" name="Picture 2" descr="CLASIFICACIÓN DE LAS NEURONA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46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098" name="Picture 2" descr="Aunque el tamaño del cuerpo celular puede variar     desde 5 mm hasta 135 mm de diámetro, las   dendritas pueden extender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6" y="26490"/>
            <a:ext cx="9102417" cy="682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86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/>
          </a:p>
        </p:txBody>
      </p:sp>
      <p:pic>
        <p:nvPicPr>
          <p:cNvPr id="5122" name="Picture 2" descr="Las neuronasunipolarestiene un cuerpo celular que tieneuna sola neurita que se divide acorta distancia del cuerpo celula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1084" cy="69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5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6146" name="Picture 2" descr="Las neuronas bipolaresposeen un cuerpo celularalargado y de cada unode sus extremos parteuna neurita única.Ejemplos de neu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830"/>
            <a:ext cx="8978050" cy="673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8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7170" name="Picture 2" descr="Las neuronasmultipolarestienen algunas neuritasque nacen del cuerpocelular. Con excepción dela prolongación larga, elaxón,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" y="0"/>
            <a:ext cx="9231085" cy="69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84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</cp:revision>
  <dcterms:created xsi:type="dcterms:W3CDTF">2015-10-15T03:18:04Z</dcterms:created>
  <dcterms:modified xsi:type="dcterms:W3CDTF">2015-10-15T03:22:10Z</dcterms:modified>
</cp:coreProperties>
</file>