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A68A6A-4339-4AE5-A652-5C21AD75CD26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0E6193-C4BF-480E-8B3A-DC500D26398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828800"/>
          </a:xfrm>
        </p:spPr>
        <p:txBody>
          <a:bodyPr/>
          <a:lstStyle/>
          <a:p>
            <a:r>
              <a:rPr lang="es-ES" dirty="0" smtClean="0"/>
              <a:t>Contaminación ambiental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923928" y="2996952"/>
            <a:ext cx="4572000" cy="1454888"/>
          </a:xfrm>
        </p:spPr>
        <p:txBody>
          <a:bodyPr/>
          <a:lstStyle/>
          <a:p>
            <a:r>
              <a:rPr lang="es-ES" dirty="0" smtClean="0"/>
              <a:t>Por : </a:t>
            </a:r>
            <a:r>
              <a:rPr lang="es-ES" dirty="0" err="1" smtClean="0"/>
              <a:t>ariana</a:t>
            </a:r>
            <a:r>
              <a:rPr lang="es-ES" dirty="0" smtClean="0"/>
              <a:t> </a:t>
            </a:r>
            <a:r>
              <a:rPr lang="es-ES" dirty="0" err="1" smtClean="0"/>
              <a:t>guevara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478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2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5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3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32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</TotalTime>
  <Words>6</Words>
  <Application>Microsoft Office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Concurrencia</vt:lpstr>
      <vt:lpstr>Contaminación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Contaminación ambiental</dc:title>
  <dc:creator>Luffi</dc:creator>
  <cp:lastModifiedBy>Luffi</cp:lastModifiedBy>
  <cp:revision>1</cp:revision>
  <dcterms:created xsi:type="dcterms:W3CDTF">2015-10-22T16:01:37Z</dcterms:created>
  <dcterms:modified xsi:type="dcterms:W3CDTF">2015-10-22T16:06:47Z</dcterms:modified>
</cp:coreProperties>
</file>