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1466E-4D2A-4D65-AF44-60BCFA141E2E}" type="datetimeFigureOut">
              <a:rPr lang="es-ES" smtClean="0"/>
              <a:pPr/>
              <a:t>27/10/2015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270B4-ED60-426A-8EDD-CB15F9B325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1466E-4D2A-4D65-AF44-60BCFA141E2E}" type="datetimeFigureOut">
              <a:rPr lang="es-ES" smtClean="0"/>
              <a:pPr/>
              <a:t>27/10/2015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270B4-ED60-426A-8EDD-CB15F9B325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1466E-4D2A-4D65-AF44-60BCFA141E2E}" type="datetimeFigureOut">
              <a:rPr lang="es-ES" smtClean="0"/>
              <a:pPr/>
              <a:t>27/10/2015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270B4-ED60-426A-8EDD-CB15F9B325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1466E-4D2A-4D65-AF44-60BCFA141E2E}" type="datetimeFigureOut">
              <a:rPr lang="es-ES" smtClean="0"/>
              <a:pPr/>
              <a:t>27/10/2015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270B4-ED60-426A-8EDD-CB15F9B325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1466E-4D2A-4D65-AF44-60BCFA141E2E}" type="datetimeFigureOut">
              <a:rPr lang="es-ES" smtClean="0"/>
              <a:pPr/>
              <a:t>27/10/2015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270B4-ED60-426A-8EDD-CB15F9B325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1466E-4D2A-4D65-AF44-60BCFA141E2E}" type="datetimeFigureOut">
              <a:rPr lang="es-ES" smtClean="0"/>
              <a:pPr/>
              <a:t>27/10/2015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270B4-ED60-426A-8EDD-CB15F9B325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1466E-4D2A-4D65-AF44-60BCFA141E2E}" type="datetimeFigureOut">
              <a:rPr lang="es-ES" smtClean="0"/>
              <a:pPr/>
              <a:t>27/10/2015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270B4-ED60-426A-8EDD-CB15F9B325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1466E-4D2A-4D65-AF44-60BCFA141E2E}" type="datetimeFigureOut">
              <a:rPr lang="es-ES" smtClean="0"/>
              <a:pPr/>
              <a:t>27/10/2015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270B4-ED60-426A-8EDD-CB15F9B325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1466E-4D2A-4D65-AF44-60BCFA141E2E}" type="datetimeFigureOut">
              <a:rPr lang="es-ES" smtClean="0"/>
              <a:pPr/>
              <a:t>27/10/2015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270B4-ED60-426A-8EDD-CB15F9B325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1466E-4D2A-4D65-AF44-60BCFA141E2E}" type="datetimeFigureOut">
              <a:rPr lang="es-ES" smtClean="0"/>
              <a:pPr/>
              <a:t>27/10/2015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270B4-ED60-426A-8EDD-CB15F9B325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1466E-4D2A-4D65-AF44-60BCFA141E2E}" type="datetimeFigureOut">
              <a:rPr lang="es-ES" smtClean="0"/>
              <a:pPr/>
              <a:t>27/10/2015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270B4-ED60-426A-8EDD-CB15F9B325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1466E-4D2A-4D65-AF44-60BCFA141E2E}" type="datetimeFigureOut">
              <a:rPr lang="es-ES" smtClean="0"/>
              <a:pPr/>
              <a:t>27/10/2015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270B4-ED60-426A-8EDD-CB15F9B325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CÀNCER DE PULMÓ</a:t>
            </a:r>
            <a:endParaRPr lang="es-ES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a-ES" dirty="0"/>
              <a:t>Destrucció del teixit pulmonar que ocasiona la seva disfunció. </a:t>
            </a:r>
            <a:endParaRPr lang="ca-ES" dirty="0" smtClean="0"/>
          </a:p>
          <a:p>
            <a:r>
              <a:rPr lang="ca-ES" dirty="0" smtClean="0"/>
              <a:t>Lligat </a:t>
            </a:r>
            <a:r>
              <a:rPr lang="ca-ES" dirty="0"/>
              <a:t>molt directament al consum de tabac.</a:t>
            </a:r>
            <a:endParaRPr lang="es-ES" dirty="0"/>
          </a:p>
          <a:p>
            <a:pPr algn="just"/>
            <a:endParaRPr lang="ca-ES" dirty="0"/>
          </a:p>
          <a:p>
            <a:pPr algn="just">
              <a:buNone/>
            </a:pPr>
            <a:endParaRPr lang="es-ES" dirty="0"/>
          </a:p>
        </p:txBody>
      </p:sp>
      <p:pic>
        <p:nvPicPr>
          <p:cNvPr id="1026" name="Picture 2" descr="http://cancerpulmonar.org/wp-content/uploads/2015/05/cropped-cancer-pulmon-300x19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3213936"/>
            <a:ext cx="4729708" cy="30900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21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CÀNCER DE PULMÓ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BRONQUITIS CRÒNICA</dc:title>
  <dc:creator>marina</dc:creator>
  <cp:lastModifiedBy>marina</cp:lastModifiedBy>
  <cp:revision>10</cp:revision>
  <dcterms:created xsi:type="dcterms:W3CDTF">2015-10-27T10:39:16Z</dcterms:created>
  <dcterms:modified xsi:type="dcterms:W3CDTF">2015-10-27T13:29:32Z</dcterms:modified>
</cp:coreProperties>
</file>