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66E-4D2A-4D65-AF44-60BCFA141E2E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70B4-ED60-426A-8EDD-CB15F9B325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66E-4D2A-4D65-AF44-60BCFA141E2E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70B4-ED60-426A-8EDD-CB15F9B325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66E-4D2A-4D65-AF44-60BCFA141E2E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70B4-ED60-426A-8EDD-CB15F9B325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66E-4D2A-4D65-AF44-60BCFA141E2E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70B4-ED60-426A-8EDD-CB15F9B325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66E-4D2A-4D65-AF44-60BCFA141E2E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70B4-ED60-426A-8EDD-CB15F9B325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66E-4D2A-4D65-AF44-60BCFA141E2E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70B4-ED60-426A-8EDD-CB15F9B325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66E-4D2A-4D65-AF44-60BCFA141E2E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70B4-ED60-426A-8EDD-CB15F9B325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66E-4D2A-4D65-AF44-60BCFA141E2E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70B4-ED60-426A-8EDD-CB15F9B325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66E-4D2A-4D65-AF44-60BCFA141E2E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70B4-ED60-426A-8EDD-CB15F9B325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66E-4D2A-4D65-AF44-60BCFA141E2E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70B4-ED60-426A-8EDD-CB15F9B325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66E-4D2A-4D65-AF44-60BCFA141E2E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70B4-ED60-426A-8EDD-CB15F9B325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1466E-4D2A-4D65-AF44-60BCFA141E2E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270B4-ED60-426A-8EDD-CB15F9B325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s-E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ASMA</a:t>
            </a:r>
            <a:endParaRPr lang="es-ES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ca-ES" dirty="0" smtClean="0"/>
              <a:t>Es tracta d’un conjunt de malalties que poden tenir orígens </a:t>
            </a:r>
            <a:r>
              <a:rPr lang="ca-ES" dirty="0" smtClean="0"/>
              <a:t>diferents </a:t>
            </a:r>
            <a:r>
              <a:rPr lang="ca-ES" dirty="0" smtClean="0"/>
              <a:t>i que presenten símptomes comuns de dificultats de la respiració. </a:t>
            </a:r>
          </a:p>
          <a:p>
            <a:pPr algn="just"/>
            <a:r>
              <a:rPr lang="ca-ES" dirty="0" smtClean="0"/>
              <a:t>Es pot presentar com a inflamacions del bronquis i </a:t>
            </a:r>
            <a:r>
              <a:rPr lang="ca-ES" dirty="0" smtClean="0"/>
              <a:t>bronquíols </a:t>
            </a:r>
            <a:r>
              <a:rPr lang="ca-ES" dirty="0" smtClean="0"/>
              <a:t>i </a:t>
            </a:r>
            <a:r>
              <a:rPr lang="ca-ES" dirty="0" smtClean="0"/>
              <a:t>dels alvèols.</a:t>
            </a:r>
            <a:endParaRPr lang="ca-ES" dirty="0" smtClean="0"/>
          </a:p>
          <a:p>
            <a:pPr algn="just">
              <a:buNone/>
            </a:pPr>
            <a:endParaRPr lang="ca-ES" dirty="0" smtClean="0"/>
          </a:p>
        </p:txBody>
      </p:sp>
      <p:pic>
        <p:nvPicPr>
          <p:cNvPr id="6" name="5 Imagen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4077072"/>
            <a:ext cx="3388480" cy="250565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37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ASMA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BRONQUITIS CRÒNICA</dc:title>
  <dc:creator>marina</dc:creator>
  <cp:lastModifiedBy>marina</cp:lastModifiedBy>
  <cp:revision>4</cp:revision>
  <dcterms:created xsi:type="dcterms:W3CDTF">2015-10-27T10:39:16Z</dcterms:created>
  <dcterms:modified xsi:type="dcterms:W3CDTF">2015-10-27T13:28:42Z</dcterms:modified>
</cp:coreProperties>
</file>