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50186-1CB7-4200-B975-B13C0A5ED2E1}" type="datetimeFigureOut">
              <a:rPr lang="es-ES" smtClean="0"/>
              <a:pPr/>
              <a:t>27/10/2015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B8A8-787A-4ACF-BF47-1B9B87E4A2B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INTERCANVI DE CO2 ALS ALVEOLS I ALS TEIXITS DELS SISTEMES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6712" y="1628800"/>
            <a:ext cx="8507288" cy="4925144"/>
          </a:xfrm>
        </p:spPr>
        <p:txBody>
          <a:bodyPr/>
          <a:lstStyle/>
          <a:p>
            <a:pPr>
              <a:buNone/>
            </a:pPr>
            <a:r>
              <a:rPr lang="ca-ES" dirty="0" smtClean="0"/>
              <a:t>  </a:t>
            </a:r>
            <a:r>
              <a:rPr lang="ca-ES" dirty="0" smtClean="0"/>
              <a:t> </a:t>
            </a:r>
            <a:r>
              <a:rPr lang="ca-ES" sz="2800" dirty="0" err="1" smtClean="0"/>
              <a:t>L’intercanvi</a:t>
            </a:r>
            <a:r>
              <a:rPr lang="ca-ES" sz="2800" dirty="0" smtClean="0"/>
              <a:t> </a:t>
            </a:r>
            <a:r>
              <a:rPr lang="ca-ES" sz="2800" dirty="0" smtClean="0"/>
              <a:t>de CO2 als pulmons i als teixits és invers. </a:t>
            </a:r>
            <a:endParaRPr lang="ca-ES" sz="2800" dirty="0" smtClean="0"/>
          </a:p>
          <a:p>
            <a:pPr>
              <a:buNone/>
            </a:pPr>
            <a:endParaRPr lang="ca-ES" sz="2800" dirty="0" smtClean="0"/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ca-ES" sz="2800" dirty="0" smtClean="0"/>
          </a:p>
          <a:p>
            <a:pPr>
              <a:buNone/>
            </a:pPr>
            <a:endParaRPr lang="ca-ES" sz="2800" dirty="0"/>
          </a:p>
          <a:p>
            <a:pPr>
              <a:buNone/>
            </a:pPr>
            <a:r>
              <a:rPr lang="ca-ES" sz="2800" dirty="0" smtClean="0"/>
              <a:t>						</a:t>
            </a:r>
          </a:p>
          <a:p>
            <a:pPr>
              <a:buNone/>
            </a:pPr>
            <a:endParaRPr lang="ca-ES" sz="2800" dirty="0"/>
          </a:p>
          <a:p>
            <a:pPr>
              <a:buNone/>
            </a:pPr>
            <a:endParaRPr lang="ca-ES" sz="1600" dirty="0"/>
          </a:p>
          <a:p>
            <a:pPr>
              <a:buNone/>
            </a:pPr>
            <a:r>
              <a:rPr lang="ca-ES" sz="1400" dirty="0" smtClean="0"/>
              <a:t>                             </a:t>
            </a:r>
            <a:r>
              <a:rPr lang="ca-ES" sz="1400" dirty="0" smtClean="0"/>
              <a:t>Intercanvi en els pulmons     </a:t>
            </a:r>
            <a:r>
              <a:rPr lang="ca-ES" sz="1600" dirty="0" smtClean="0"/>
              <a:t>                                    </a:t>
            </a:r>
            <a:r>
              <a:rPr lang="ca-ES" sz="1400" dirty="0" smtClean="0"/>
              <a:t>Intercanvi de CO2 entre els teixits </a:t>
            </a:r>
            <a:endParaRPr lang="ca-ES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24944"/>
            <a:ext cx="371500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80928"/>
            <a:ext cx="3817237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22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INTERCANVI DE CO2 ALS ALVEOLS I ALS TEIXITS DELS SISTEMES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www.intercambiosvirtuales.org</dc:creator>
  <cp:lastModifiedBy>marina</cp:lastModifiedBy>
  <cp:revision>7</cp:revision>
  <dcterms:created xsi:type="dcterms:W3CDTF">2015-10-27T10:27:47Z</dcterms:created>
  <dcterms:modified xsi:type="dcterms:W3CDTF">2015-10-27T13:21:36Z</dcterms:modified>
</cp:coreProperties>
</file>