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772400" cy="936104"/>
          </a:xfrm>
        </p:spPr>
        <p:txBody>
          <a:bodyPr/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CAVITATS NASALS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352928" cy="5112568"/>
          </a:xfrm>
        </p:spPr>
        <p:txBody>
          <a:bodyPr>
            <a:normAutofit/>
          </a:bodyPr>
          <a:lstStyle/>
          <a:p>
            <a:pPr algn="just"/>
            <a:r>
              <a:rPr lang="ca-ES" dirty="0" smtClean="0">
                <a:solidFill>
                  <a:schemeClr val="tx1"/>
                </a:solidFill>
              </a:rPr>
              <a:t>Les </a:t>
            </a:r>
            <a:r>
              <a:rPr lang="ca-ES" dirty="0">
                <a:solidFill>
                  <a:schemeClr val="tx1"/>
                </a:solidFill>
              </a:rPr>
              <a:t>cavitat nasals realitzen tres funcions en el procés de respiració. Aquestes funcions </a:t>
            </a:r>
            <a:r>
              <a:rPr lang="ca-ES" dirty="0" smtClean="0">
                <a:solidFill>
                  <a:schemeClr val="tx1"/>
                </a:solidFill>
              </a:rPr>
              <a:t>es </a:t>
            </a:r>
            <a:r>
              <a:rPr lang="ca-ES" dirty="0">
                <a:solidFill>
                  <a:schemeClr val="tx1"/>
                </a:solidFill>
              </a:rPr>
              <a:t>realitzen gràcies a la mucosa interna que està molt irrigada i humida.</a:t>
            </a:r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ca-ES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smtClean="0">
                <a:solidFill>
                  <a:schemeClr val="tx1"/>
                </a:solidFill>
              </a:rPr>
              <a:t>Humidificar </a:t>
            </a:r>
            <a:r>
              <a:rPr lang="ca-ES" dirty="0">
                <a:solidFill>
                  <a:schemeClr val="tx1"/>
                </a:solidFill>
              </a:rPr>
              <a:t>l'aire fins a saturació</a:t>
            </a:r>
            <a:endParaRPr lang="es-ES" dirty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ca-ES" dirty="0" smtClean="0">
                <a:solidFill>
                  <a:schemeClr val="tx1"/>
                </a:solidFill>
              </a:rPr>
              <a:t> Encalentir </a:t>
            </a:r>
            <a:r>
              <a:rPr lang="ca-ES" dirty="0">
                <a:solidFill>
                  <a:schemeClr val="tx1"/>
                </a:solidFill>
              </a:rPr>
              <a:t>l’aire  a la temperatura del cos</a:t>
            </a:r>
            <a:endParaRPr lang="es-ES" dirty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smtClean="0">
                <a:solidFill>
                  <a:schemeClr val="tx1"/>
                </a:solidFill>
              </a:rPr>
              <a:t>Eliminar </a:t>
            </a:r>
            <a:r>
              <a:rPr lang="ca-ES" dirty="0">
                <a:solidFill>
                  <a:schemeClr val="tx1"/>
                </a:solidFill>
              </a:rPr>
              <a:t>les partícules que el puguin </a:t>
            </a:r>
            <a:r>
              <a:rPr lang="ca-ES" dirty="0" smtClean="0">
                <a:solidFill>
                  <a:schemeClr val="tx1"/>
                </a:solidFill>
              </a:rPr>
              <a:t>    </a:t>
            </a:r>
            <a:r>
              <a:rPr lang="ca-ES" dirty="0" smtClean="0">
                <a:solidFill>
                  <a:schemeClr val="tx1"/>
                </a:solidFill>
              </a:rPr>
              <a:t>       acompanyar</a:t>
            </a:r>
            <a:endParaRPr lang="es-ES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CAVITATS NASALS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www.intercambiosvirtuales.org</dc:creator>
  <cp:lastModifiedBy>marina</cp:lastModifiedBy>
  <cp:revision>4</cp:revision>
  <dcterms:created xsi:type="dcterms:W3CDTF">2015-10-27T10:27:47Z</dcterms:created>
  <dcterms:modified xsi:type="dcterms:W3CDTF">2015-10-27T14:17:26Z</dcterms:modified>
</cp:coreProperties>
</file>