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6F8FB7A-F568-4927-82D5-FFA158A727C5}" type="datetimeFigureOut">
              <a:rPr lang="es-ES" smtClean="0"/>
              <a:pPr/>
              <a:t>27/10/2015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23ECCC8-CB43-415A-A69A-1A5AEDA4B4F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8FB7A-F568-4927-82D5-FFA158A727C5}" type="datetimeFigureOut">
              <a:rPr lang="es-ES" smtClean="0"/>
              <a:pPr/>
              <a:t>27/10/2015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ECCC8-CB43-415A-A69A-1A5AEDA4B4F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332657"/>
            <a:ext cx="7772400" cy="1080120"/>
          </a:xfrm>
        </p:spPr>
        <p:txBody>
          <a:bodyPr/>
          <a:lstStyle/>
          <a:p>
            <a:r>
              <a:rPr lang="es-ES" dirty="0" smtClean="0">
                <a:solidFill>
                  <a:schemeClr val="tx2">
                    <a:lumMod val="60000"/>
                    <a:lumOff val="40000"/>
                  </a:schemeClr>
                </a:solidFill>
              </a:rPr>
              <a:t>TABAQUISME</a:t>
            </a:r>
            <a:endParaRPr lang="es-ES" dirty="0">
              <a:solidFill>
                <a:schemeClr val="tx2">
                  <a:lumMod val="60000"/>
                  <a:lumOff val="40000"/>
                </a:schemeClr>
              </a:solidFill>
            </a:endParaRPr>
          </a:p>
        </p:txBody>
      </p:sp>
      <p:sp>
        <p:nvSpPr>
          <p:cNvPr id="3" name="2 Subtítulo"/>
          <p:cNvSpPr>
            <a:spLocks noGrp="1"/>
          </p:cNvSpPr>
          <p:nvPr>
            <p:ph type="subTitle" idx="1"/>
          </p:nvPr>
        </p:nvSpPr>
        <p:spPr>
          <a:xfrm>
            <a:off x="611560" y="1268760"/>
            <a:ext cx="7848872" cy="5112568"/>
          </a:xfrm>
        </p:spPr>
        <p:txBody>
          <a:bodyPr>
            <a:normAutofit fontScale="77500" lnSpcReduction="20000"/>
          </a:bodyPr>
          <a:lstStyle/>
          <a:p>
            <a:pPr algn="just"/>
            <a:r>
              <a:rPr lang="ca-ES" sz="3100" dirty="0" smtClean="0">
                <a:solidFill>
                  <a:schemeClr val="tx1"/>
                </a:solidFill>
              </a:rPr>
              <a:t>El </a:t>
            </a:r>
            <a:r>
              <a:rPr lang="ca-ES" sz="3100" dirty="0">
                <a:solidFill>
                  <a:schemeClr val="tx1"/>
                </a:solidFill>
              </a:rPr>
              <a:t>tabac està completament demostrat que és </a:t>
            </a:r>
            <a:r>
              <a:rPr lang="ca-ES" sz="3100" dirty="0" smtClean="0">
                <a:solidFill>
                  <a:schemeClr val="tx1"/>
                </a:solidFill>
              </a:rPr>
              <a:t>perjudicial per </a:t>
            </a:r>
            <a:r>
              <a:rPr lang="ca-ES" sz="3100" dirty="0">
                <a:solidFill>
                  <a:schemeClr val="tx1"/>
                </a:solidFill>
              </a:rPr>
              <a:t>a </a:t>
            </a:r>
            <a:r>
              <a:rPr lang="ca-ES" sz="3100" dirty="0" smtClean="0">
                <a:solidFill>
                  <a:schemeClr val="tx1"/>
                </a:solidFill>
              </a:rPr>
              <a:t>la salut</a:t>
            </a:r>
            <a:r>
              <a:rPr lang="ca-ES" sz="3100" dirty="0">
                <a:solidFill>
                  <a:schemeClr val="tx1"/>
                </a:solidFill>
              </a:rPr>
              <a:t>. És un factor que pot desencadenar </a:t>
            </a:r>
            <a:r>
              <a:rPr lang="ca-ES" sz="3100" dirty="0" smtClean="0">
                <a:solidFill>
                  <a:schemeClr val="tx1"/>
                </a:solidFill>
              </a:rPr>
              <a:t>del càncer </a:t>
            </a:r>
            <a:r>
              <a:rPr lang="ca-ES" sz="3100" dirty="0">
                <a:solidFill>
                  <a:schemeClr val="tx1"/>
                </a:solidFill>
              </a:rPr>
              <a:t>de pulmó. Encara que és possible patir aquesta malaltia sense haver fumat </a:t>
            </a:r>
            <a:r>
              <a:rPr lang="ca-ES" sz="3100" dirty="0" smtClean="0">
                <a:solidFill>
                  <a:schemeClr val="tx1"/>
                </a:solidFill>
              </a:rPr>
              <a:t>mai, </a:t>
            </a:r>
            <a:r>
              <a:rPr lang="ca-ES" sz="3100" dirty="0">
                <a:solidFill>
                  <a:schemeClr val="tx1"/>
                </a:solidFill>
              </a:rPr>
              <a:t>les estadístiques avalen la relació directa que hi ha entre tabac i càncer de pulmó. També està relacionat amb totes les malalties cròniques del sistema respiratori: bronquitis, emfisema o asma. També pot afectar a moltes altres parts de l'organisme per la inhalació de substàncies que són tòxiques per a l'organisme</a:t>
            </a:r>
            <a:r>
              <a:rPr lang="ca-ES" sz="3100" dirty="0" smtClean="0">
                <a:solidFill>
                  <a:schemeClr val="tx1"/>
                </a:solidFill>
              </a:rPr>
              <a:t>.</a:t>
            </a:r>
          </a:p>
          <a:p>
            <a:pPr algn="just"/>
            <a:endParaRPr lang="es-ES" sz="3100" dirty="0">
              <a:solidFill>
                <a:schemeClr val="tx1"/>
              </a:solidFill>
            </a:endParaRPr>
          </a:p>
          <a:p>
            <a:pPr algn="just"/>
            <a:r>
              <a:rPr lang="ca-ES" sz="3100" dirty="0" smtClean="0">
                <a:solidFill>
                  <a:schemeClr val="tx1"/>
                </a:solidFill>
              </a:rPr>
              <a:t>L'ús </a:t>
            </a:r>
            <a:r>
              <a:rPr lang="ca-ES" sz="3100" dirty="0">
                <a:solidFill>
                  <a:schemeClr val="tx1"/>
                </a:solidFill>
              </a:rPr>
              <a:t>del tabac és un costum social que s'ha de combatre. En primer lloc, mai s'ha de fumar davant els alumnes per no induir al tabaquisme per imitació. S'ha de combatre l'ús del tabaquisme amb subtilitat i fent veure els efectes nocius que pot tenir per a la salut el seu consum.</a:t>
            </a:r>
            <a:endParaRPr lang="es-ES" sz="3100" dirty="0">
              <a:solidFill>
                <a:schemeClr val="tx1"/>
              </a:solidFill>
            </a:endParaRPr>
          </a:p>
          <a:p>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148</Words>
  <Application>Microsoft Office PowerPoint</Application>
  <PresentationFormat>Presentación en pantalla (4:3)</PresentationFormat>
  <Paragraphs>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TABAQUISME</vt:lpstr>
    </vt:vector>
  </TitlesOfParts>
  <Company>www.intercambiosvirtuales.org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TABAQUISME</dc:title>
  <dc:creator>www.intercambiosvirtuales.org</dc:creator>
  <cp:lastModifiedBy>marina</cp:lastModifiedBy>
  <cp:revision>1</cp:revision>
  <dcterms:created xsi:type="dcterms:W3CDTF">2015-10-27T12:05:26Z</dcterms:created>
  <dcterms:modified xsi:type="dcterms:W3CDTF">2015-10-27T14:49:28Z</dcterms:modified>
</cp:coreProperties>
</file>