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D4C9E-EAE0-4754-893D-E2CCB7999212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C5B91-6DC1-4D88-A63B-9BF0D4A5C8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83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C5B91-6DC1-4D88-A63B-9BF0D4A5C82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59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30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53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96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76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6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429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23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581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91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18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54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A6DD8-DAA2-4DA4-B664-001F29AF5886}" type="datetimeFigureOut">
              <a:rPr lang="es-ES" smtClean="0"/>
              <a:t>30/12/2015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6764E-1383-41C2-9F03-E904EAC8C3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72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030506" y="802896"/>
            <a:ext cx="37193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Volverán las oscuras golondrinas</a:t>
            </a:r>
            <a:r>
              <a:rPr lang="es-ES" sz="1600" b="1" dirty="0"/>
              <a:t/>
            </a:r>
            <a:br>
              <a:rPr lang="es-ES" sz="1600" b="1" dirty="0"/>
            </a:br>
            <a:endParaRPr lang="es-ES" sz="1400" dirty="0">
              <a:latin typeface="Century Gothic" panose="020B0502020202020204" pitchFamily="34" charset="0"/>
            </a:endParaRPr>
          </a:p>
          <a:p>
            <a:pPr algn="ctr"/>
            <a:r>
              <a:rPr lang="es-ES" sz="1400" dirty="0">
                <a:latin typeface="Century Gothic" panose="020B0502020202020204" pitchFamily="34" charset="0"/>
              </a:rPr>
              <a:t>Volverán las oscuras golondrinas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en tu balcón sus nidos a colgar,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y otra vez con el ala a sus cristales,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jugando llamarán;</a:t>
            </a:r>
            <a:br>
              <a:rPr lang="es-ES" sz="1400" dirty="0">
                <a:latin typeface="Century Gothic" panose="020B0502020202020204" pitchFamily="34" charset="0"/>
              </a:rPr>
            </a:br>
            <a:endParaRPr lang="es-ES" sz="1400" dirty="0">
              <a:latin typeface="Century Gothic" panose="020B0502020202020204" pitchFamily="34" charset="0"/>
            </a:endParaRPr>
          </a:p>
          <a:p>
            <a:pPr algn="ctr"/>
            <a:r>
              <a:rPr lang="es-ES" sz="1400" dirty="0">
                <a:latin typeface="Century Gothic" panose="020B0502020202020204" pitchFamily="34" charset="0"/>
              </a:rPr>
              <a:t>pero aquellas que el vuelo refrenaban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tu hermosura y mi dicha al contemplar;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aquellas que aprendieron nuestros nombres,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esas... ¡no volverán!</a:t>
            </a:r>
            <a:br>
              <a:rPr lang="es-ES" sz="1400" dirty="0">
                <a:latin typeface="Century Gothic" panose="020B0502020202020204" pitchFamily="34" charset="0"/>
              </a:rPr>
            </a:br>
            <a:endParaRPr lang="es-ES" sz="1400" dirty="0">
              <a:latin typeface="Century Gothic" panose="020B0502020202020204" pitchFamily="34" charset="0"/>
            </a:endParaRPr>
          </a:p>
          <a:p>
            <a:pPr algn="ctr"/>
            <a:r>
              <a:rPr lang="es-ES" sz="1400" dirty="0">
                <a:latin typeface="Century Gothic" panose="020B0502020202020204" pitchFamily="34" charset="0"/>
              </a:rPr>
              <a:t>Volverán las tupidas madreselvas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de tu jardín las tapias a escalar,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y otra vez a la tarde, aun mas hermosas,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sus flores abrirán;</a:t>
            </a:r>
            <a:br>
              <a:rPr lang="es-ES" sz="1400" dirty="0">
                <a:latin typeface="Century Gothic" panose="020B0502020202020204" pitchFamily="34" charset="0"/>
              </a:rPr>
            </a:br>
            <a:endParaRPr lang="es-ES" sz="1400" dirty="0">
              <a:latin typeface="Century Gothic" panose="020B0502020202020204" pitchFamily="34" charset="0"/>
            </a:endParaRPr>
          </a:p>
          <a:p>
            <a:pPr algn="ctr"/>
            <a:r>
              <a:rPr lang="es-ES" sz="1400" dirty="0">
                <a:latin typeface="Century Gothic" panose="020B0502020202020204" pitchFamily="34" charset="0"/>
              </a:rPr>
              <a:t>pero aquellas cuajadas de rocío,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cuyas gotas mirábamos temblar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y caer, como lágrimas del día... </a:t>
            </a:r>
            <a:br>
              <a:rPr lang="es-ES" sz="1400" dirty="0">
                <a:latin typeface="Century Gothic" panose="020B0502020202020204" pitchFamily="34" charset="0"/>
              </a:rPr>
            </a:br>
            <a:r>
              <a:rPr lang="es-ES" sz="1400" dirty="0">
                <a:latin typeface="Century Gothic" panose="020B0502020202020204" pitchFamily="34" charset="0"/>
              </a:rPr>
              <a:t>esas... ¡no volverán!</a:t>
            </a:r>
            <a:r>
              <a:rPr lang="es-ES" sz="1600" dirty="0"/>
              <a:t/>
            </a:r>
            <a:br>
              <a:rPr lang="es-ES" sz="1600" dirty="0"/>
            </a:br>
            <a:endParaRPr lang="es-ES" sz="1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8390965" y="1910892"/>
            <a:ext cx="18885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Volverán del amor en tus oídos </a:t>
            </a:r>
            <a:br>
              <a:rPr lang="es-ES" sz="1400" dirty="0" smtClean="0">
                <a:latin typeface="Century Gothic" panose="020B0502020202020204" pitchFamily="34" charset="0"/>
              </a:rPr>
            </a:br>
            <a:r>
              <a:rPr lang="es-ES" sz="1400" dirty="0" smtClean="0">
                <a:latin typeface="Century Gothic" panose="020B0502020202020204" pitchFamily="34" charset="0"/>
              </a:rPr>
              <a:t>las palabras ardientes a sonar; </a:t>
            </a:r>
            <a:br>
              <a:rPr lang="es-ES" sz="1400" dirty="0" smtClean="0">
                <a:latin typeface="Century Gothic" panose="020B0502020202020204" pitchFamily="34" charset="0"/>
              </a:rPr>
            </a:br>
            <a:r>
              <a:rPr lang="es-ES" sz="1400" dirty="0" smtClean="0"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tu corazón, de su profundo sueño </a:t>
            </a:r>
            <a:br>
              <a:rPr lang="es-ES" sz="1400" dirty="0" smtClean="0">
                <a:latin typeface="Century Gothic" panose="020B0502020202020204" pitchFamily="34" charset="0"/>
              </a:rPr>
            </a:br>
            <a:r>
              <a:rPr lang="es-ES" sz="1400" dirty="0" smtClean="0">
                <a:latin typeface="Century Gothic" panose="020B0502020202020204" pitchFamily="34" charset="0"/>
              </a:rPr>
              <a:t>tal vez despertará;</a:t>
            </a:r>
            <a:br>
              <a:rPr lang="es-ES" sz="1400" dirty="0" smtClean="0">
                <a:latin typeface="Century Gothic" panose="020B0502020202020204" pitchFamily="34" charset="0"/>
              </a:rPr>
            </a:br>
            <a:r>
              <a:rPr lang="es-ES" sz="1400" dirty="0" smtClean="0">
                <a:latin typeface="Century Gothic" panose="020B0502020202020204" pitchFamily="34" charset="0"/>
              </a:rPr>
              <a:t>pero mudo y </a:t>
            </a:r>
          </a:p>
          <a:p>
            <a:pPr algn="ctr"/>
            <a:endParaRPr lang="es-ES" sz="1400" dirty="0">
              <a:latin typeface="Century Gothic" panose="020B0502020202020204" pitchFamily="34" charset="0"/>
            </a:endParaRPr>
          </a:p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absorto y de rodillas </a:t>
            </a:r>
            <a:br>
              <a:rPr lang="es-ES" sz="1400" dirty="0" smtClean="0">
                <a:latin typeface="Century Gothic" panose="020B0502020202020204" pitchFamily="34" charset="0"/>
              </a:rPr>
            </a:br>
            <a:r>
              <a:rPr lang="es-ES" sz="1400" dirty="0" smtClean="0">
                <a:latin typeface="Century Gothic" panose="020B0502020202020204" pitchFamily="34" charset="0"/>
              </a:rPr>
              <a:t>como se adora a Dios ante su altar, </a:t>
            </a:r>
            <a:br>
              <a:rPr lang="es-ES" sz="1400" dirty="0" smtClean="0">
                <a:latin typeface="Century Gothic" panose="020B0502020202020204" pitchFamily="34" charset="0"/>
              </a:rPr>
            </a:br>
            <a:endParaRPr lang="es-ES" sz="1400" dirty="0" smtClean="0">
              <a:latin typeface="Century Gothic" panose="020B0502020202020204" pitchFamily="34" charset="0"/>
            </a:endParaRPr>
          </a:p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como yo te he querido... desengáñate, </a:t>
            </a:r>
            <a:br>
              <a:rPr lang="es-ES" sz="1400" dirty="0" smtClean="0">
                <a:latin typeface="Century Gothic" panose="020B0502020202020204" pitchFamily="34" charset="0"/>
              </a:rPr>
            </a:br>
            <a:r>
              <a:rPr lang="es-ES" sz="1400" dirty="0" smtClean="0">
                <a:latin typeface="Century Gothic" panose="020B0502020202020204" pitchFamily="34" charset="0"/>
              </a:rPr>
              <a:t>¡así no te querrán!</a:t>
            </a:r>
            <a:r>
              <a:rPr lang="es-ES" sz="1600" dirty="0" smtClean="0"/>
              <a:t> </a:t>
            </a: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>  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41362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Panorámica</PresentationFormat>
  <Paragraphs>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cilla</dc:creator>
  <cp:lastModifiedBy>cristina cilla</cp:lastModifiedBy>
  <cp:revision>2</cp:revision>
  <dcterms:created xsi:type="dcterms:W3CDTF">2015-12-30T22:25:38Z</dcterms:created>
  <dcterms:modified xsi:type="dcterms:W3CDTF">2015-12-30T22:26:08Z</dcterms:modified>
</cp:coreProperties>
</file>