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49" r:id="rId2"/>
  </p:sldMasterIdLst>
  <p:sldIdLst>
    <p:sldId id="256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2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50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43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2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17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45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83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435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297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29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167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3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51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51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36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96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7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32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28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8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4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4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1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7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TRIANGULO</a:t>
            </a:r>
            <a:endParaRPr lang="es-ES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Llamamos triángulo a un conjunto de puntos n alineados.</a:t>
            </a:r>
          </a:p>
          <a:p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estos puntos se les llama vértice del triángulo</a:t>
            </a:r>
          </a:p>
          <a:p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Si unimos los tres vértices mediante segmentos, a estos se les llama lados</a:t>
            </a:r>
          </a:p>
          <a:p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Los triángulos pueden ser equilátero (lados iguales), isósceles (</a:t>
            </a:r>
            <a:r>
              <a:rPr lang="es-419" dirty="0" err="1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doslados</a:t>
            </a:r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iguales), </a:t>
            </a:r>
            <a:r>
              <a:rPr lang="es-419" dirty="0" err="1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esaleno</a:t>
            </a:r>
            <a:r>
              <a:rPr lang="es-419" dirty="0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(</a:t>
            </a:r>
            <a:r>
              <a:rPr lang="es-419" smtClean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lados diferentes)</a:t>
            </a:r>
            <a:endParaRPr lang="es-ES" dirty="0">
              <a:solidFill>
                <a:schemeClr val="accent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413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TM02892315[[fn=Whisp]]</Template>
  <TotalTime>13</TotalTime>
  <Words>53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Adobe Fan Heiti Std B</vt:lpstr>
      <vt:lpstr>Adobe Devanagari</vt:lpstr>
      <vt:lpstr>Arial</vt:lpstr>
      <vt:lpstr>Calibri</vt:lpstr>
      <vt:lpstr>Calibri Light</vt:lpstr>
      <vt:lpstr>Garamond</vt:lpstr>
      <vt:lpstr>Wingdings 2</vt:lpstr>
      <vt:lpstr>HDOfficeLightV0</vt:lpstr>
      <vt:lpstr>Orgánico</vt:lpstr>
      <vt:lpstr>TRIANGULO</vt:lpstr>
    </vt:vector>
  </TitlesOfParts>
  <Company>Fam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RECTAS PARALELAS</dc:title>
  <dc:creator>Jesús Zapata</dc:creator>
  <cp:lastModifiedBy>Jesús Zapata</cp:lastModifiedBy>
  <cp:revision>3</cp:revision>
  <dcterms:created xsi:type="dcterms:W3CDTF">2016-02-09T16:24:51Z</dcterms:created>
  <dcterms:modified xsi:type="dcterms:W3CDTF">2016-02-09T16:38:29Z</dcterms:modified>
</cp:coreProperties>
</file>