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41F0-FC20-46BC-AFB3-551529A8C8E4}" type="datetimeFigureOut">
              <a:rPr lang="es-ES" smtClean="0"/>
              <a:t>09/02/2016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6BB9BAA-E73C-452D-9DBA-7BB60E1A7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5187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41F0-FC20-46BC-AFB3-551529A8C8E4}" type="datetimeFigureOut">
              <a:rPr lang="es-ES" smtClean="0"/>
              <a:t>09/02/2016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BB9BAA-E73C-452D-9DBA-7BB60E1A7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6508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41F0-FC20-46BC-AFB3-551529A8C8E4}" type="datetimeFigureOut">
              <a:rPr lang="es-ES" smtClean="0"/>
              <a:t>09/02/2016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BB9BAA-E73C-452D-9DBA-7BB60E1A7A5D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96578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41F0-FC20-46BC-AFB3-551529A8C8E4}" type="datetimeFigureOut">
              <a:rPr lang="es-ES" smtClean="0"/>
              <a:t>09/02/2016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BB9BAA-E73C-452D-9DBA-7BB60E1A7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5995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41F0-FC20-46BC-AFB3-551529A8C8E4}" type="datetimeFigureOut">
              <a:rPr lang="es-ES" smtClean="0"/>
              <a:t>09/02/2016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BB9BAA-E73C-452D-9DBA-7BB60E1A7A5D}" type="slidenum">
              <a:rPr lang="es-ES" smtClean="0"/>
              <a:t>‹Nº›</a:t>
            </a:fld>
            <a:endParaRPr lang="es-E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07754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41F0-FC20-46BC-AFB3-551529A8C8E4}" type="datetimeFigureOut">
              <a:rPr lang="es-ES" smtClean="0"/>
              <a:t>09/02/2016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BB9BAA-E73C-452D-9DBA-7BB60E1A7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1472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41F0-FC20-46BC-AFB3-551529A8C8E4}" type="datetimeFigureOut">
              <a:rPr lang="es-ES" smtClean="0"/>
              <a:t>09/02/2016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B9BAA-E73C-452D-9DBA-7BB60E1A7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31660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41F0-FC20-46BC-AFB3-551529A8C8E4}" type="datetimeFigureOut">
              <a:rPr lang="es-ES" smtClean="0"/>
              <a:t>09/02/2016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B9BAA-E73C-452D-9DBA-7BB60E1A7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8421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41F0-FC20-46BC-AFB3-551529A8C8E4}" type="datetimeFigureOut">
              <a:rPr lang="es-ES" smtClean="0"/>
              <a:t>09/02/2016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B9BAA-E73C-452D-9DBA-7BB60E1A7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3548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41F0-FC20-46BC-AFB3-551529A8C8E4}" type="datetimeFigureOut">
              <a:rPr lang="es-ES" smtClean="0"/>
              <a:t>09/02/2016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BB9BAA-E73C-452D-9DBA-7BB60E1A7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3692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41F0-FC20-46BC-AFB3-551529A8C8E4}" type="datetimeFigureOut">
              <a:rPr lang="es-ES" smtClean="0"/>
              <a:t>09/02/2016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6BB9BAA-E73C-452D-9DBA-7BB60E1A7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7957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41F0-FC20-46BC-AFB3-551529A8C8E4}" type="datetimeFigureOut">
              <a:rPr lang="es-ES" smtClean="0"/>
              <a:t>09/02/2016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6BB9BAA-E73C-452D-9DBA-7BB60E1A7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927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41F0-FC20-46BC-AFB3-551529A8C8E4}" type="datetimeFigureOut">
              <a:rPr lang="es-ES" smtClean="0"/>
              <a:t>09/02/2016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B9BAA-E73C-452D-9DBA-7BB60E1A7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3634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41F0-FC20-46BC-AFB3-551529A8C8E4}" type="datetimeFigureOut">
              <a:rPr lang="es-ES" smtClean="0"/>
              <a:t>09/02/2016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B9BAA-E73C-452D-9DBA-7BB60E1A7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8655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41F0-FC20-46BC-AFB3-551529A8C8E4}" type="datetimeFigureOut">
              <a:rPr lang="es-ES" smtClean="0"/>
              <a:t>09/02/2016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B9BAA-E73C-452D-9DBA-7BB60E1A7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4374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41F0-FC20-46BC-AFB3-551529A8C8E4}" type="datetimeFigureOut">
              <a:rPr lang="es-ES" smtClean="0"/>
              <a:t>09/02/2016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BB9BAA-E73C-452D-9DBA-7BB60E1A7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9280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741F0-FC20-46BC-AFB3-551529A8C8E4}" type="datetimeFigureOut">
              <a:rPr lang="es-ES" smtClean="0"/>
              <a:t>09/02/2016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6BB9BAA-E73C-452D-9DBA-7BB60E1A7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0885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Figura_geom%C3%A9trica" TargetMode="External"/><Relationship Id="rId2" Type="http://schemas.openxmlformats.org/officeDocument/2006/relationships/hyperlink" Target="https://es.wikipedia.org/wiki/Geometr%C3%AD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419" dirty="0" smtClean="0">
                <a:solidFill>
                  <a:srgbClr val="00B050"/>
                </a:solidFill>
              </a:rPr>
              <a:t>PERIMETRO</a:t>
            </a:r>
            <a:endParaRPr lang="es-ES" dirty="0">
              <a:solidFill>
                <a:srgbClr val="00B050"/>
              </a:solidFill>
            </a:endParaRP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i="0" dirty="0" smtClean="0">
                <a:solidFill>
                  <a:schemeClr val="accent1">
                    <a:lumMod val="75000"/>
                  </a:schemeClr>
                </a:solidFill>
                <a:effectLst/>
                <a:latin typeface="Garamond" panose="02020404030301010803" pitchFamily="18" charset="0"/>
              </a:rPr>
              <a:t>En </a:t>
            </a:r>
            <a:r>
              <a:rPr lang="es-ES" b="1" i="0" strike="noStrike" dirty="0" smtClean="0">
                <a:solidFill>
                  <a:schemeClr val="accent1">
                    <a:lumMod val="75000"/>
                  </a:schemeClr>
                </a:solidFill>
                <a:effectLst/>
                <a:latin typeface="Garamond" panose="02020404030301010803" pitchFamily="18" charset="0"/>
                <a:hlinkClick r:id="rId2" tooltip="Geometría"/>
              </a:rPr>
              <a:t>geometría</a:t>
            </a:r>
            <a:r>
              <a:rPr lang="es-ES" b="1" i="0" dirty="0" smtClean="0">
                <a:solidFill>
                  <a:schemeClr val="accent1">
                    <a:lumMod val="75000"/>
                  </a:schemeClr>
                </a:solidFill>
                <a:effectLst/>
                <a:latin typeface="Garamond" panose="02020404030301010803" pitchFamily="18" charset="0"/>
              </a:rPr>
              <a:t>, el perímetro es la suma de las longitudes de los lados de una </a:t>
            </a:r>
            <a:r>
              <a:rPr lang="es-ES" b="1" i="0" dirty="0" smtClean="0">
                <a:solidFill>
                  <a:schemeClr val="accent1">
                    <a:lumMod val="75000"/>
                  </a:schemeClr>
                </a:solidFill>
                <a:effectLst/>
                <a:latin typeface="Garamond" panose="02020404030301010803" pitchFamily="18" charset="0"/>
                <a:hlinkClick r:id="rId3" tooltip="Figura geométrica"/>
              </a:rPr>
              <a:t>figura geométrica</a:t>
            </a:r>
            <a:endParaRPr lang="es-ES" b="1" dirty="0">
              <a:solidFill>
                <a:schemeClr val="accent1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853" y="2561741"/>
            <a:ext cx="4136518" cy="3349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693890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</TotalTime>
  <Words>2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Garamond</vt:lpstr>
      <vt:lpstr>Wingdings 3</vt:lpstr>
      <vt:lpstr>Espiral</vt:lpstr>
      <vt:lpstr>PERIMETRO</vt:lpstr>
    </vt:vector>
  </TitlesOfParts>
  <Company>Fam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PERIMETRO</dc:title>
  <dc:creator>Jesús Zapata</dc:creator>
  <cp:lastModifiedBy>Jesús Zapata</cp:lastModifiedBy>
  <cp:revision>2</cp:revision>
  <dcterms:created xsi:type="dcterms:W3CDTF">2016-02-09T17:44:36Z</dcterms:created>
  <dcterms:modified xsi:type="dcterms:W3CDTF">2016-02-09T17:48:53Z</dcterms:modified>
</cp:coreProperties>
</file>