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9" r:id="rId2"/>
  </p:sldMasterIdLst>
  <p:sldIdLst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4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17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4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83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43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97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9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16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3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25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1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13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9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2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1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CBEA59-6F62-44D6-8E0F-F430D366B31D}" type="datetimeFigureOut">
              <a:rPr lang="es-ES" smtClean="0"/>
              <a:t>09/02/2016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CE9F32-A399-4605-92D8-073991343E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7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B0F0"/>
                </a:solidFill>
              </a:rPr>
              <a:t>FIGURAS PLANAS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00B050"/>
                </a:solidFill>
              </a:rPr>
              <a:t>Las figuras planas son aquellas cuyos puntos están en un plano; estos tienen anchura y altura.</a:t>
            </a:r>
          </a:p>
          <a:p>
            <a:r>
              <a:rPr lang="es-419" dirty="0" smtClean="0">
                <a:solidFill>
                  <a:srgbClr val="00B050"/>
                </a:solidFill>
              </a:rPr>
              <a:t>Las figuras planas mas complejas son:</a:t>
            </a:r>
          </a:p>
          <a:p>
            <a:r>
              <a:rPr lang="es-ES" dirty="0">
                <a:solidFill>
                  <a:srgbClr val="00B050"/>
                </a:solidFill>
                <a:latin typeface="+mj-lt"/>
              </a:rPr>
              <a:t>Los polígonos, que son figuras planas cerradas, delimitadas por </a:t>
            </a:r>
            <a:r>
              <a:rPr lang="es-ES" dirty="0" smtClean="0">
                <a:solidFill>
                  <a:srgbClr val="00B050"/>
                </a:solidFill>
                <a:latin typeface="+mj-lt"/>
              </a:rPr>
              <a:t>segmentos</a:t>
            </a:r>
            <a:r>
              <a:rPr lang="es-419" dirty="0" smtClean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s-ES" dirty="0" smtClean="0">
                <a:solidFill>
                  <a:srgbClr val="00B050"/>
                </a:solidFill>
                <a:latin typeface="+mj-lt"/>
              </a:rPr>
              <a:t>Los </a:t>
            </a:r>
            <a:r>
              <a:rPr lang="es-ES" dirty="0">
                <a:solidFill>
                  <a:srgbClr val="00B050"/>
                </a:solidFill>
                <a:latin typeface="+mj-lt"/>
              </a:rPr>
              <a:t>círculos que son figuras planas cerradas delimitadas por una sola línea llamada circunferencia</a:t>
            </a:r>
            <a:r>
              <a:rPr lang="es-ES" sz="1800" b="1" dirty="0">
                <a:solidFill>
                  <a:srgbClr val="00B050"/>
                </a:solidFill>
                <a:latin typeface="Verdana, Arial, Helvetica, sans-serif"/>
              </a:rPr>
              <a:t>.</a:t>
            </a:r>
            <a:endParaRPr lang="es-ES" sz="1800" dirty="0">
              <a:solidFill>
                <a:srgbClr val="00B050"/>
              </a:solidFill>
            </a:endParaRPr>
          </a:p>
          <a:p>
            <a:endParaRPr lang="es-419" dirty="0" smtClean="0">
              <a:latin typeface="+mj-lt"/>
            </a:endParaRPr>
          </a:p>
          <a:p>
            <a:endParaRPr lang="es-419" dirty="0" smtClean="0"/>
          </a:p>
          <a:p>
            <a:endParaRPr lang="es-419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8933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22</TotalTime>
  <Words>55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Verdana, Arial, Helvetica, sans-serif</vt:lpstr>
      <vt:lpstr>Wingdings 2</vt:lpstr>
      <vt:lpstr>HDOfficeLightV0</vt:lpstr>
      <vt:lpstr>Orgánico</vt:lpstr>
      <vt:lpstr>FIGURAS PLANAS</vt:lpstr>
    </vt:vector>
  </TitlesOfParts>
  <Company>Fam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RECTAS PARALELAS</dc:title>
  <dc:creator>Jesús Zapata</dc:creator>
  <cp:lastModifiedBy>Jesús Zapata</cp:lastModifiedBy>
  <cp:revision>4</cp:revision>
  <dcterms:created xsi:type="dcterms:W3CDTF">2016-02-09T16:24:51Z</dcterms:created>
  <dcterms:modified xsi:type="dcterms:W3CDTF">2016-02-09T16:47:22Z</dcterms:modified>
</cp:coreProperties>
</file>