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849" r:id="rId2"/>
  </p:sldMasterIdLst>
  <p:sldIdLst>
    <p:sldId id="256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2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50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43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82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17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6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7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245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083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435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7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297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295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167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035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251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517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136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62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96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67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32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28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8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4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4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6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0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18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77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RECTAS PERPENDICULARES</a:t>
            </a:r>
            <a:endParaRPr lang="es-ES" dirty="0">
              <a:solidFill>
                <a:srgbClr val="FF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>
                <a:solidFill>
                  <a:schemeClr val="accent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Las rectas perpendiculares se cortan en un </a:t>
            </a:r>
          </a:p>
          <a:p>
            <a:r>
              <a:rPr lang="es-419" dirty="0" smtClean="0">
                <a:solidFill>
                  <a:schemeClr val="accent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Solo punto formando </a:t>
            </a:r>
            <a:r>
              <a:rPr lang="es-419" smtClean="0">
                <a:solidFill>
                  <a:schemeClr val="accent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cuatro ángulos</a:t>
            </a:r>
            <a:endParaRPr lang="es-419" dirty="0" smtClean="0">
              <a:solidFill>
                <a:schemeClr val="accent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s-419" dirty="0" smtClean="0">
                <a:solidFill>
                  <a:schemeClr val="accent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rectos</a:t>
            </a:r>
            <a:endParaRPr lang="es-ES" dirty="0">
              <a:solidFill>
                <a:schemeClr val="accent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4133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TM02892315[[fn=Whisp]]</Template>
  <TotalTime>6</TotalTime>
  <Words>15</Words>
  <Application>Microsoft Office PowerPoint</Application>
  <PresentationFormat>Panorámica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Adobe Fan Heiti Std B</vt:lpstr>
      <vt:lpstr>Adobe Devanagari</vt:lpstr>
      <vt:lpstr>Arial</vt:lpstr>
      <vt:lpstr>Calibri</vt:lpstr>
      <vt:lpstr>Calibri Light</vt:lpstr>
      <vt:lpstr>Garamond</vt:lpstr>
      <vt:lpstr>Wingdings 2</vt:lpstr>
      <vt:lpstr>HDOfficeLightV0</vt:lpstr>
      <vt:lpstr>Orgánico</vt:lpstr>
      <vt:lpstr>RECTAS PERPENDICULARES</vt:lpstr>
    </vt:vector>
  </TitlesOfParts>
  <Company>Fam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RECTAS PARALELAS</dc:title>
  <dc:creator>Jesús Zapata</dc:creator>
  <cp:lastModifiedBy>Jesús Zapata</cp:lastModifiedBy>
  <cp:revision>2</cp:revision>
  <dcterms:created xsi:type="dcterms:W3CDTF">2016-02-09T16:24:51Z</dcterms:created>
  <dcterms:modified xsi:type="dcterms:W3CDTF">2016-02-09T16:31:11Z</dcterms:modified>
</cp:coreProperties>
</file>