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AE34-F02F-4589-9038-1807BBE7A610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2E98-A49F-42B7-9090-06D279F13F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AE34-F02F-4589-9038-1807BBE7A610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2E98-A49F-42B7-9090-06D279F13F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AE34-F02F-4589-9038-1807BBE7A610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2E98-A49F-42B7-9090-06D279F13F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AE34-F02F-4589-9038-1807BBE7A610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2E98-A49F-42B7-9090-06D279F13F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AE34-F02F-4589-9038-1807BBE7A610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2E98-A49F-42B7-9090-06D279F13F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AE34-F02F-4589-9038-1807BBE7A610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2E98-A49F-42B7-9090-06D279F13F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AE34-F02F-4589-9038-1807BBE7A610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2E98-A49F-42B7-9090-06D279F13F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AE34-F02F-4589-9038-1807BBE7A610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2E98-A49F-42B7-9090-06D279F13F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AE34-F02F-4589-9038-1807BBE7A610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2E98-A49F-42B7-9090-06D279F13F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AE34-F02F-4589-9038-1807BBE7A610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2E98-A49F-42B7-9090-06D279F13F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AE34-F02F-4589-9038-1807BBE7A610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2E98-A49F-42B7-9090-06D279F13F86}" type="slidenum">
              <a:rPr lang="es-ES" smtClean="0"/>
              <a:t>‹Nº›</a:t>
            </a:fld>
            <a:endParaRPr lang="es-E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BAE34-F02F-4589-9038-1807BBE7A610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12E98-A49F-42B7-9090-06D279F13F86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08929" y="476672"/>
            <a:ext cx="820891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INSTRUMENTO PARA RECOLECTAR LA INFORMACION</a:t>
            </a:r>
          </a:p>
          <a:p>
            <a:endParaRPr lang="es-419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C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organizaciones </a:t>
            </a:r>
            <a:r>
              <a:rPr lang="es-C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deber</a:t>
            </a:r>
            <a:r>
              <a:rPr lang="es-419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C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contar con una herramienta </a:t>
            </a:r>
            <a:r>
              <a:rPr lang="es-C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donde </a:t>
            </a:r>
            <a:r>
              <a:rPr lang="es-C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registre </a:t>
            </a:r>
            <a:r>
              <a:rPr lang="es-C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es-419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 </a:t>
            </a:r>
            <a:r>
              <a:rPr lang="es-C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la identificación de peligros y valoración de los </a:t>
            </a:r>
            <a:r>
              <a:rPr lang="es-C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riesgos, </a:t>
            </a:r>
            <a:r>
              <a:rPr lang="es-C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cual debería ser actualizada </a:t>
            </a:r>
            <a:r>
              <a:rPr lang="es-C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periódicamente</a:t>
            </a:r>
            <a:r>
              <a:rPr lang="es-419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419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instrumento matriz de peligros se incluyen los aspectos, que se describen a 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continuación</a:t>
            </a:r>
            <a:r>
              <a:rPr lang="es-419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</a:t>
            </a:r>
            <a:r>
              <a:rPr lang="es-419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419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</a:t>
            </a: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s-E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Lugar</a:t>
            </a:r>
            <a:endParaRPr lang="es-419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419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Actividades;</a:t>
            </a:r>
            <a:endParaRPr lang="es-419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419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Tareas;</a:t>
            </a:r>
            <a:endParaRPr lang="es-419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419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Rutinaria </a:t>
            </a: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(Si o No</a:t>
            </a:r>
            <a:r>
              <a:rPr lang="es-E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es-419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419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Peligro;</a:t>
            </a:r>
            <a:endParaRPr lang="es-419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  <a:endParaRPr lang="es-419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Clasificación</a:t>
            </a:r>
            <a:endParaRPr lang="es-419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419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Efectos Posibles</a:t>
            </a:r>
            <a:endParaRPr lang="es-419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21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1120676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419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Controles Existentes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Fuente</a:t>
            </a:r>
            <a:r>
              <a:rPr lang="es-419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ES" dirty="0" smtClean="0">
                <a:solidFill>
                  <a:schemeClr val="bg1"/>
                </a:solidFill>
              </a:rPr>
              <a:t>tales como controles de ingeniería, guardas, barreras</a:t>
            </a:r>
            <a:r>
              <a:rPr lang="es-419" dirty="0" smtClean="0">
                <a:solidFill>
                  <a:schemeClr val="bg1"/>
                </a:solidFill>
              </a:rPr>
              <a:t>)</a:t>
            </a:r>
            <a:endParaRPr lang="es-419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Medio</a:t>
            </a:r>
            <a:r>
              <a:rPr lang="es-419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ES" dirty="0" smtClean="0">
                <a:solidFill>
                  <a:schemeClr val="bg1"/>
                </a:solidFill>
              </a:rPr>
              <a:t>tales como señalización, demarcación, normas, procedimientos, instructivos</a:t>
            </a:r>
            <a:r>
              <a:rPr lang="es-419" dirty="0" smtClean="0">
                <a:solidFill>
                  <a:schemeClr val="bg1"/>
                </a:solidFill>
              </a:rPr>
              <a:t>)</a:t>
            </a:r>
            <a:endParaRPr lang="es-419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Individuo</a:t>
            </a:r>
            <a:r>
              <a:rPr lang="es-419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ES" dirty="0" err="1" smtClean="0">
                <a:solidFill>
                  <a:schemeClr val="bg1"/>
                </a:solidFill>
              </a:rPr>
              <a:t>EPP</a:t>
            </a:r>
            <a:r>
              <a:rPr lang="es-ES" dirty="0" smtClean="0">
                <a:solidFill>
                  <a:schemeClr val="bg1"/>
                </a:solidFill>
              </a:rPr>
              <a:t> y/o Equipo de PP, capacitación, entrenamiento.</a:t>
            </a:r>
            <a:r>
              <a:rPr lang="es-419" dirty="0" smtClean="0">
                <a:solidFill>
                  <a:schemeClr val="bg1"/>
                </a:solidFill>
              </a:rPr>
              <a:t>)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endParaRPr lang="es-419" dirty="0" smtClean="0">
              <a:solidFill>
                <a:schemeClr val="bg1"/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</a:t>
            </a:r>
            <a:r>
              <a:rPr lang="es-419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Riesgo: C</a:t>
            </a:r>
            <a:r>
              <a:rPr lang="es-ES" dirty="0" err="1" smtClean="0">
                <a:solidFill>
                  <a:schemeClr val="bg1"/>
                </a:solidFill>
              </a:rPr>
              <a:t>orresponde</a:t>
            </a:r>
            <a:r>
              <a:rPr lang="es-ES" dirty="0" smtClean="0">
                <a:solidFill>
                  <a:schemeClr val="bg1"/>
                </a:solidFill>
              </a:rPr>
              <a:t> al proceso de determinar la probabilidad de que ocurran eventos y la magnitud de sus consecuencias mediante el uso sistemático de la información disponible.</a:t>
            </a:r>
            <a:endParaRPr lang="es-419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 de deficiencia</a:t>
            </a:r>
            <a:endParaRPr lang="es-419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 de exposición;</a:t>
            </a:r>
            <a:endParaRPr lang="es-419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C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 de probabilidad (NP= ND x NE);</a:t>
            </a:r>
            <a:endParaRPr lang="es-419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C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Interpretación del nivel de probabilidad</a:t>
            </a:r>
            <a:endParaRPr lang="es-419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 de consecuencia</a:t>
            </a:r>
            <a:endParaRPr lang="es-419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C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 de Riesgo (</a:t>
            </a:r>
            <a:r>
              <a:rPr lang="es-CO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es-C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e intervención, </a:t>
            </a:r>
            <a:endParaRPr lang="es-419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Interpretación nivel de riesgo</a:t>
            </a:r>
            <a:endParaRPr lang="es-419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s-419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047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71600" y="1166843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Valoración del riesgo:</a:t>
            </a:r>
            <a:endParaRPr lang="es-419" dirty="0" smtClean="0">
              <a:solidFill>
                <a:schemeClr val="bg1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Aceptabilidad del riesgo</a:t>
            </a:r>
            <a:endParaRPr lang="es-419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419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419" dirty="0" smtClean="0">
                <a:solidFill>
                  <a:schemeClr val="bg1"/>
                </a:solidFill>
              </a:rPr>
              <a:t>Criterios para establecer controles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Número </a:t>
            </a:r>
            <a:r>
              <a:rPr lang="es-ES" dirty="0">
                <a:solidFill>
                  <a:schemeClr val="bg1"/>
                </a:solidFill>
              </a:rPr>
              <a:t>de </a:t>
            </a:r>
            <a:r>
              <a:rPr lang="es-ES" dirty="0" smtClean="0">
                <a:solidFill>
                  <a:schemeClr val="bg1"/>
                </a:solidFill>
              </a:rPr>
              <a:t>expuestos</a:t>
            </a:r>
            <a:endParaRPr lang="es-419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Peor consecuencia</a:t>
            </a:r>
            <a:endParaRPr lang="es-419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Existencia </a:t>
            </a:r>
            <a:r>
              <a:rPr lang="es-ES" dirty="0">
                <a:solidFill>
                  <a:schemeClr val="bg1"/>
                </a:solidFill>
              </a:rPr>
              <a:t>de requisito legal específico asociado (Si o </a:t>
            </a:r>
            <a:r>
              <a:rPr lang="es-ES" dirty="0" smtClean="0">
                <a:solidFill>
                  <a:schemeClr val="bg1"/>
                </a:solidFill>
              </a:rPr>
              <a:t>no)</a:t>
            </a:r>
            <a:endParaRPr lang="es-419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s-419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Medidas </a:t>
            </a:r>
            <a:r>
              <a:rPr lang="es-ES" dirty="0">
                <a:solidFill>
                  <a:schemeClr val="bg1"/>
                </a:solidFill>
              </a:rPr>
              <a:t>de </a:t>
            </a:r>
            <a:r>
              <a:rPr lang="es-ES" dirty="0" smtClean="0">
                <a:solidFill>
                  <a:schemeClr val="bg1"/>
                </a:solidFill>
              </a:rPr>
              <a:t>Intervención</a:t>
            </a:r>
            <a:endParaRPr lang="es-419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Eliminación</a:t>
            </a:r>
            <a:endParaRPr lang="es-419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Sustitución</a:t>
            </a:r>
            <a:endParaRPr lang="es-419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Controles </a:t>
            </a:r>
            <a:r>
              <a:rPr lang="es-ES" dirty="0">
                <a:solidFill>
                  <a:schemeClr val="bg1"/>
                </a:solidFill>
              </a:rPr>
              <a:t>de </a:t>
            </a:r>
            <a:r>
              <a:rPr lang="es-ES" dirty="0" smtClean="0">
                <a:solidFill>
                  <a:schemeClr val="bg1"/>
                </a:solidFill>
              </a:rPr>
              <a:t>Ingeniería</a:t>
            </a:r>
            <a:endParaRPr lang="es-419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CO" dirty="0" smtClean="0">
                <a:solidFill>
                  <a:schemeClr val="bg1"/>
                </a:solidFill>
              </a:rPr>
              <a:t>Controles </a:t>
            </a:r>
            <a:r>
              <a:rPr lang="es-CO" dirty="0">
                <a:solidFill>
                  <a:schemeClr val="bg1"/>
                </a:solidFill>
              </a:rPr>
              <a:t>administrativos, señalización, advertencia </a:t>
            </a:r>
            <a:r>
              <a:rPr lang="es-419" dirty="0" smtClean="0">
                <a:solidFill>
                  <a:schemeClr val="bg1"/>
                </a:solidFill>
              </a:rPr>
              <a:t>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CO" dirty="0" smtClean="0">
                <a:solidFill>
                  <a:schemeClr val="bg1"/>
                </a:solidFill>
              </a:rPr>
              <a:t>Equipos </a:t>
            </a:r>
            <a:r>
              <a:rPr lang="es-CO" dirty="0">
                <a:solidFill>
                  <a:schemeClr val="bg1"/>
                </a:solidFill>
              </a:rPr>
              <a:t>/ elementos de protección personal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565557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TM02455519[[fn=Invierno]]</Template>
  <TotalTime>75</TotalTime>
  <Words>232</Words>
  <Application>Microsoft Office PowerPoint</Application>
  <PresentationFormat>Presentación en pantalla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Winter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Yudy Tatiana Ariza Gomez</dc:creator>
  <cp:lastModifiedBy>Yudy Tatiana Ariza Gomez</cp:lastModifiedBy>
  <cp:revision>4</cp:revision>
  <dcterms:created xsi:type="dcterms:W3CDTF">2016-03-27T23:25:17Z</dcterms:created>
  <dcterms:modified xsi:type="dcterms:W3CDTF">2016-03-28T00:40:50Z</dcterms:modified>
</cp:coreProperties>
</file>