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662B-1A8E-47C6-B22E-A413BE17BE8D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70B2-4B37-45D8-80BD-46D6BFF62C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2883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662B-1A8E-47C6-B22E-A413BE17BE8D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70B2-4B37-45D8-80BD-46D6BFF62C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840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662B-1A8E-47C6-B22E-A413BE17BE8D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70B2-4B37-45D8-80BD-46D6BFF62C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8451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662B-1A8E-47C6-B22E-A413BE17BE8D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70B2-4B37-45D8-80BD-46D6BFF62CCC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2611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662B-1A8E-47C6-B22E-A413BE17BE8D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70B2-4B37-45D8-80BD-46D6BFF62C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365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662B-1A8E-47C6-B22E-A413BE17BE8D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70B2-4B37-45D8-80BD-46D6BFF62C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2885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662B-1A8E-47C6-B22E-A413BE17BE8D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70B2-4B37-45D8-80BD-46D6BFF62C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30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662B-1A8E-47C6-B22E-A413BE17BE8D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70B2-4B37-45D8-80BD-46D6BFF62C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63034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662B-1A8E-47C6-B22E-A413BE17BE8D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70B2-4B37-45D8-80BD-46D6BFF62C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235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662B-1A8E-47C6-B22E-A413BE17BE8D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70B2-4B37-45D8-80BD-46D6BFF62C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71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662B-1A8E-47C6-B22E-A413BE17BE8D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70B2-4B37-45D8-80BD-46D6BFF62C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331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662B-1A8E-47C6-B22E-A413BE17BE8D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70B2-4B37-45D8-80BD-46D6BFF62C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819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662B-1A8E-47C6-B22E-A413BE17BE8D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70B2-4B37-45D8-80BD-46D6BFF62C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6301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662B-1A8E-47C6-B22E-A413BE17BE8D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70B2-4B37-45D8-80BD-46D6BFF62C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5033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662B-1A8E-47C6-B22E-A413BE17BE8D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70B2-4B37-45D8-80BD-46D6BFF62C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080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662B-1A8E-47C6-B22E-A413BE17BE8D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70B2-4B37-45D8-80BD-46D6BFF62C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99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B662B-1A8E-47C6-B22E-A413BE17BE8D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70B2-4B37-45D8-80BD-46D6BFF62C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982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ECB662B-1A8E-47C6-B22E-A413BE17BE8D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570B2-4B37-45D8-80BD-46D6BFF62C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14130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ncepto.de/que-es-word/#ixzz493LlRyGq" TargetMode="External"/><Relationship Id="rId2" Type="http://schemas.openxmlformats.org/officeDocument/2006/relationships/hyperlink" Target="http://concepto.de/que-es-word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finicion.de/excel/#ixzz493LxhMwx" TargetMode="External"/><Relationship Id="rId2" Type="http://schemas.openxmlformats.org/officeDocument/2006/relationships/hyperlink" Target="http://definicion.de/softwar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Paquete Office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s-CO" dirty="0" smtClean="0"/>
              <a:t>Jeisson Hernán Rojas Mendoza</a:t>
            </a:r>
          </a:p>
          <a:p>
            <a:pPr algn="ctr"/>
            <a:r>
              <a:rPr lang="es-CO" dirty="0" smtClean="0"/>
              <a:t>UMB VIRTUL</a:t>
            </a:r>
          </a:p>
          <a:p>
            <a:pPr algn="ctr"/>
            <a:r>
              <a:rPr lang="es-CO" dirty="0" smtClean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15110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Office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417935" cy="4351338"/>
          </a:xfrm>
        </p:spPr>
        <p:txBody>
          <a:bodyPr>
            <a:normAutofit/>
          </a:bodyPr>
          <a:lstStyle/>
          <a:p>
            <a:r>
              <a:rPr lang="es-ES" dirty="0" smtClean="0"/>
              <a:t>Word: S</a:t>
            </a:r>
            <a:r>
              <a:rPr lang="es-CO" dirty="0" smtClean="0"/>
              <a:t>oftware informático procesador de texto creado por Microsoft que es de los más utilizados a la hora de trabajar con documentos digitales en la actualidad.</a:t>
            </a:r>
          </a:p>
          <a:p>
            <a:pPr marL="0" indent="0">
              <a:buNone/>
            </a:pPr>
            <a:r>
              <a:rPr lang="es-CO" dirty="0" smtClean="0"/>
              <a:t>Word </a:t>
            </a:r>
            <a:r>
              <a:rPr lang="es-CO" dirty="0"/>
              <a:t>permite al usuario </a:t>
            </a:r>
            <a:r>
              <a:rPr lang="es-CO" b="1" dirty="0"/>
              <a:t>escribir textos, monografías, artículos de una manera ordenada</a:t>
            </a:r>
            <a:r>
              <a:rPr lang="es-CO" dirty="0"/>
              <a:t>, entre otros. Se puede elegir el </a:t>
            </a:r>
            <a:r>
              <a:rPr lang="es-CO" b="1" dirty="0"/>
              <a:t>formato de letra</a:t>
            </a:r>
            <a:r>
              <a:rPr lang="es-CO" dirty="0"/>
              <a:t> (según el estilo de lo que quiero hacer) resaltando en </a:t>
            </a:r>
            <a:r>
              <a:rPr lang="es-CO" b="1" dirty="0"/>
              <a:t>negrita y/o cursiva</a:t>
            </a:r>
            <a:r>
              <a:rPr lang="es-CO" dirty="0"/>
              <a:t> y en cierto </a:t>
            </a:r>
            <a:r>
              <a:rPr lang="es-CO" b="1" dirty="0"/>
              <a:t>tamaño </a:t>
            </a:r>
            <a:r>
              <a:rPr lang="es-CO" dirty="0"/>
              <a:t>mediante </a:t>
            </a:r>
            <a:r>
              <a:rPr lang="es-CO" b="1" dirty="0"/>
              <a:t>comandos o íconos visibles</a:t>
            </a:r>
            <a:r>
              <a:rPr lang="es-CO" dirty="0"/>
              <a:t>. A su vez, </a:t>
            </a:r>
            <a:r>
              <a:rPr lang="es-CO" dirty="0">
                <a:hlinkClick r:id="rId2"/>
              </a:rPr>
              <a:t>Word</a:t>
            </a:r>
            <a:r>
              <a:rPr lang="es-CO" dirty="0"/>
              <a:t> permite que se configure el </a:t>
            </a:r>
            <a:r>
              <a:rPr lang="es-CO" b="1" dirty="0"/>
              <a:t>tamaño de la hoja y la disposición</a:t>
            </a:r>
            <a:r>
              <a:rPr lang="es-CO" dirty="0"/>
              <a:t> de la misma, ya sea vertical u horizontal. Cabe resaltar, que Word no es un simple procesador de textos, pues habilita al usuario a </a:t>
            </a:r>
            <a:r>
              <a:rPr lang="es-CO" b="1" dirty="0"/>
              <a:t>insertar imágenes</a:t>
            </a:r>
            <a:r>
              <a:rPr lang="es-CO" dirty="0"/>
              <a:t> que revaloricen lo que se está escribiendo o que se realicen </a:t>
            </a:r>
            <a:r>
              <a:rPr lang="es-CO" b="1" dirty="0"/>
              <a:t>gráficos de torta explicativos</a:t>
            </a:r>
            <a:r>
              <a:rPr lang="es-CO" dirty="0"/>
              <a:t> para demostrar estadísticas mediante la representación de los porcentajes (%) de manera gráfica</a:t>
            </a:r>
            <a:br>
              <a:rPr lang="es-CO" dirty="0"/>
            </a:br>
            <a:r>
              <a:rPr lang="es-CO" dirty="0"/>
              <a:t/>
            </a:r>
            <a:br>
              <a:rPr lang="es-CO" dirty="0"/>
            </a:br>
            <a:r>
              <a:rPr lang="es-CO" dirty="0"/>
              <a:t>Fuente: </a:t>
            </a:r>
            <a:r>
              <a:rPr lang="es-CO" dirty="0">
                <a:hlinkClick r:id="rId3"/>
              </a:rPr>
              <a:t>http://concepto.de/que-es-word/#ixzz493LlRyGq</a:t>
            </a:r>
            <a:endParaRPr lang="es-CO" dirty="0" smtClean="0"/>
          </a:p>
          <a:p>
            <a:endParaRPr lang="es-CO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59826" y="229751"/>
            <a:ext cx="1596309" cy="1596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864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Excel: </a:t>
            </a:r>
            <a:r>
              <a:rPr lang="es-CO" dirty="0"/>
              <a:t>e trata de un </a:t>
            </a:r>
            <a:r>
              <a:rPr lang="es-CO" b="1" dirty="0">
                <a:hlinkClick r:id="rId2"/>
              </a:rPr>
              <a:t>software</a:t>
            </a:r>
            <a:r>
              <a:rPr lang="es-CO" dirty="0"/>
              <a:t> que permite realizar </a:t>
            </a:r>
            <a:r>
              <a:rPr lang="es-CO" b="1" dirty="0"/>
              <a:t>tareas contables y financieras</a:t>
            </a:r>
            <a:r>
              <a:rPr lang="es-CO" dirty="0"/>
              <a:t> gracias a sus funciones, desarrolladas específicamente para ayudar a crear y trabajar con </a:t>
            </a:r>
            <a:r>
              <a:rPr lang="es-CO" b="1" dirty="0"/>
              <a:t>hojas de cálculo</a:t>
            </a:r>
            <a:r>
              <a:rPr lang="es-CO" dirty="0"/>
              <a:t/>
            </a:r>
            <a:br>
              <a:rPr lang="es-CO" dirty="0"/>
            </a:br>
            <a:r>
              <a:rPr lang="es-CO" dirty="0"/>
              <a:t/>
            </a:r>
            <a:br>
              <a:rPr lang="es-CO" dirty="0"/>
            </a:br>
            <a:r>
              <a:rPr lang="es-CO" dirty="0"/>
              <a:t>Lee todo en: </a:t>
            </a:r>
            <a:r>
              <a:rPr lang="es-CO" dirty="0">
                <a:hlinkClick r:id="rId3"/>
              </a:rPr>
              <a:t>Definición de Excel - Qué es, Significado y Concepto</a:t>
            </a:r>
            <a:r>
              <a:rPr lang="es-CO" dirty="0"/>
              <a:t> </a:t>
            </a:r>
            <a:r>
              <a:rPr lang="es-CO" dirty="0">
                <a:hlinkClick r:id="rId3"/>
              </a:rPr>
              <a:t>http://definicion.de/excel/#ixzz493LxhMwx</a:t>
            </a:r>
            <a:r>
              <a:rPr lang="es-ES" b="1" dirty="0" smtClean="0"/>
              <a:t> </a:t>
            </a:r>
            <a:endParaRPr lang="es-ES" b="1" dirty="0"/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5509" y="4126941"/>
            <a:ext cx="240982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041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PowerPoint: </a:t>
            </a:r>
            <a:r>
              <a:rPr lang="es-CO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Es usado para crear diapositivas </a:t>
            </a:r>
            <a:r>
              <a:rPr lang="es-CO" b="0" i="0" dirty="0" err="1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multimediales</a:t>
            </a:r>
            <a:r>
              <a:rPr lang="es-CO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 es decir, compuestas por texto, imágenes, sonido, animaciones y vídeos</a:t>
            </a:r>
            <a:endParaRPr lang="es-ES" b="1" dirty="0"/>
          </a:p>
          <a:p>
            <a:r>
              <a:rPr lang="es-ES" dirty="0" smtClean="0"/>
              <a:t>Fuente: https://es.wikipedia.org/wiki/Microsoft_Office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0839" y="3822610"/>
            <a:ext cx="19431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4579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</TotalTime>
  <Words>77</Words>
  <Application>Microsoft Office PowerPoint</Application>
  <PresentationFormat>Panorámica</PresentationFormat>
  <Paragraphs>10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Paquete Office</vt:lpstr>
      <vt:lpstr>Office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Paquete Oficce</dc:title>
  <dc:creator>Jeisson</dc:creator>
  <cp:lastModifiedBy>Jeisson</cp:lastModifiedBy>
  <cp:revision>2</cp:revision>
  <dcterms:created xsi:type="dcterms:W3CDTF">2016-05-18T23:27:35Z</dcterms:created>
  <dcterms:modified xsi:type="dcterms:W3CDTF">2016-05-18T23:34:48Z</dcterms:modified>
</cp:coreProperties>
</file>