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0B138A-B8D9-4579-9DC8-1062A5CE9E27}" type="datetimeFigureOut">
              <a:rPr lang="es-CO" smtClean="0"/>
              <a:t>27/05/2016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45C552-4097-4460-ACB7-DABD580AC464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128792" cy="3434266"/>
          </a:xfrm>
        </p:spPr>
        <p:txBody>
          <a:bodyPr>
            <a:normAutofit/>
          </a:bodyPr>
          <a:lstStyle/>
          <a:p>
            <a:r>
              <a:rPr lang="es-CO" sz="5400" dirty="0" smtClean="0">
                <a:solidFill>
                  <a:srgbClr val="002060"/>
                </a:solidFill>
                <a:latin typeface="Arial Black" pitchFamily="34" charset="0"/>
              </a:rPr>
              <a:t>MUSCULO PALATOGLOSO Y PALTOFARINGEO</a:t>
            </a:r>
            <a:endParaRPr lang="es-CO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5504" y="260648"/>
            <a:ext cx="6965245" cy="1202485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MS. PALATOGLOSO</a:t>
            </a:r>
            <a:endParaRPr lang="es-CO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268760"/>
            <a:ext cx="5112568" cy="5400600"/>
          </a:xfrm>
        </p:spPr>
        <p:txBody>
          <a:bodyPr/>
          <a:lstStyle/>
          <a:p>
            <a:r>
              <a:rPr lang="es-CO" dirty="0" smtClean="0"/>
              <a:t>Acción</a:t>
            </a:r>
            <a:r>
              <a:rPr lang="es-CO" dirty="0"/>
              <a:t>: estrecha el istmo de las fauces, eleva la lengua y desciende la úvula. </a:t>
            </a:r>
            <a:r>
              <a:rPr lang="es-CO" dirty="0" smtClean="0"/>
              <a:t> </a:t>
            </a:r>
            <a:r>
              <a:rPr lang="es-CO" dirty="0"/>
              <a:t>Los músculos de ambos lados forman un esfínter que separa la cavidad bucal de la faringe</a:t>
            </a:r>
            <a:r>
              <a:rPr lang="es-CO" dirty="0" smtClean="0"/>
              <a:t>.</a:t>
            </a:r>
          </a:p>
          <a:p>
            <a:r>
              <a:rPr lang="es-CO" dirty="0"/>
              <a:t> Desde la aponeurosis palatina hasta la parte posterolateral de la lengua. Forma el pliegue </a:t>
            </a:r>
            <a:r>
              <a:rPr lang="es-CO" dirty="0" smtClean="0"/>
              <a:t>palatogloso.</a:t>
            </a:r>
          </a:p>
          <a:p>
            <a:r>
              <a:rPr lang="es-CO" dirty="0" smtClean="0"/>
              <a:t>Inervado </a:t>
            </a:r>
            <a:r>
              <a:rPr lang="es-CO" dirty="0"/>
              <a:t>por el vago (X</a:t>
            </a:r>
            <a:r>
              <a:rPr lang="es-CO" dirty="0" smtClean="0"/>
              <a:t>).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256063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20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720081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MS. </a:t>
            </a:r>
            <a:r>
              <a:rPr lang="es-CO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PALATOFARINGEO</a:t>
            </a: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12776"/>
            <a:ext cx="5040560" cy="5112568"/>
          </a:xfrm>
        </p:spPr>
        <p:txBody>
          <a:bodyPr/>
          <a:lstStyle/>
          <a:p>
            <a:r>
              <a:rPr lang="es-CO" dirty="0"/>
              <a:t>Acción: desciende el velo del paladar al mismo tiempo que eleva la faringe y la </a:t>
            </a:r>
            <a:r>
              <a:rPr lang="es-CO" dirty="0" smtClean="0"/>
              <a:t>laringe </a:t>
            </a:r>
            <a:r>
              <a:rPr lang="es-CO" dirty="0"/>
              <a:t>(estrecha el istmo de las fauces)</a:t>
            </a:r>
            <a:r>
              <a:rPr lang="es-CO" dirty="0" smtClean="0"/>
              <a:t>.</a:t>
            </a:r>
          </a:p>
          <a:p>
            <a:r>
              <a:rPr lang="es-CO" dirty="0"/>
              <a:t>Desde el velo del paladar hasta la pared lateral de la faringe. Forma el pliegue palatofaríngeo. </a:t>
            </a:r>
            <a:endParaRPr lang="es-CO" dirty="0" smtClean="0"/>
          </a:p>
          <a:p>
            <a:r>
              <a:rPr lang="es-CO" dirty="0" smtClean="0"/>
              <a:t>Inervado </a:t>
            </a:r>
            <a:r>
              <a:rPr lang="es-CO" dirty="0"/>
              <a:t>por el vago (X</a:t>
            </a:r>
            <a:r>
              <a:rPr lang="es-CO" dirty="0" smtClean="0"/>
              <a:t>).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Bibliografía.</a:t>
            </a:r>
          </a:p>
          <a:p>
            <a:pPr marL="0" indent="0">
              <a:buNone/>
            </a:pPr>
            <a:r>
              <a:rPr lang="es-CO" dirty="0"/>
              <a:t>http://odontologiaa.mx.tripod.com/</a:t>
            </a:r>
            <a:r>
              <a:rPr lang="es-CO" dirty="0"/>
              <a:t>velo_paladar.html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26770" r="3263" b="2173"/>
          <a:stretch/>
        </p:blipFill>
        <p:spPr bwMode="auto">
          <a:xfrm>
            <a:off x="5652120" y="1628800"/>
            <a:ext cx="265875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20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</TotalTime>
  <Words>99</Words>
  <Application>Microsoft Office PowerPoint</Application>
  <PresentationFormat>Presentación en pantalla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Chincheta</vt:lpstr>
      <vt:lpstr>MUSCULO PALATOGLOSO Y PALTOFARINGEO</vt:lpstr>
      <vt:lpstr>MS. PALATOGLOSO</vt:lpstr>
      <vt:lpstr>MS. PALATOFARINGEO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 PALATOGLOSO Y PALTOFARINGEO</dc:title>
  <dc:creator>Sandra</dc:creator>
  <cp:lastModifiedBy>Sandra</cp:lastModifiedBy>
  <cp:revision>3</cp:revision>
  <dcterms:created xsi:type="dcterms:W3CDTF">2016-05-28T01:23:34Z</dcterms:created>
  <dcterms:modified xsi:type="dcterms:W3CDTF">2016-05-28T01:51:41Z</dcterms:modified>
</cp:coreProperties>
</file>