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0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gggggggggggggggg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528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Presentazione su schermo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gggggggggggggggg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liliana</dc:creator>
  <cp:lastModifiedBy>liliana</cp:lastModifiedBy>
  <cp:revision>1</cp:revision>
  <dcterms:created xsi:type="dcterms:W3CDTF">2016-07-24T17:52:49Z</dcterms:created>
  <dcterms:modified xsi:type="dcterms:W3CDTF">2016-07-24T17:53:49Z</dcterms:modified>
</cp:coreProperties>
</file>