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7A2F3C-F0B4-499E-A170-9C81E2CCEDD9}" type="datetimeFigureOut">
              <a:rPr lang="es-PA" smtClean="0"/>
              <a:t>07/23/2016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5CC6EF-5873-443F-8F05-D75BA3DD46F8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rofesorado_y_TIC.doc" TargetMode="External"/><Relationship Id="rId7" Type="http://schemas.openxmlformats.org/officeDocument/2006/relationships/slide" Target="slide4.xml"/><Relationship Id="rId2" Type="http://schemas.openxmlformats.org/officeDocument/2006/relationships/hyperlink" Target="Reflexion%20Increible%20%20%20Valora%20la%20Vida.wm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ormaci&#243;n%20del%20Profesorado%20en%20TIC%20y%20Medios.wmv" TargetMode="External"/><Relationship Id="rId5" Type="http://schemas.openxmlformats.org/officeDocument/2006/relationships/hyperlink" Target="LAS%20TIC%20EN%20ELPROFESORADO.pptx" TargetMode="External"/><Relationship Id="rId4" Type="http://schemas.openxmlformats.org/officeDocument/2006/relationships/hyperlink" Target="salinas110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hlinkClick r:id="rId2" action="ppaction://hlinkfile"/>
          </p:cNvPr>
          <p:cNvSpPr/>
          <p:nvPr/>
        </p:nvSpPr>
        <p:spPr>
          <a:xfrm>
            <a:off x="179512" y="260648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REFLEXIÓN</a:t>
            </a:r>
            <a:endParaRPr lang="es-P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5556" y="105273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/>
                <a:solidFill>
                  <a:schemeClr val="accent3"/>
                </a:solidFill>
              </a:rPr>
              <a:t>INTRODUCCIÓN </a:t>
            </a:r>
            <a:endParaRPr lang="es-PA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5 Rectángulo">
            <a:hlinkClick r:id="rId3" action="ppaction://hlinkfile"/>
          </p:cNvPr>
          <p:cNvSpPr/>
          <p:nvPr/>
        </p:nvSpPr>
        <p:spPr>
          <a:xfrm>
            <a:off x="179512" y="1916832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 TIC EN EL PROFESORADO .DOC</a:t>
            </a:r>
            <a:endParaRPr lang="es-P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Rectángulo">
            <a:hlinkClick r:id="rId4" action="ppaction://hlinkfile"/>
          </p:cNvPr>
          <p:cNvSpPr/>
          <p:nvPr/>
        </p:nvSpPr>
        <p:spPr>
          <a:xfrm>
            <a:off x="179512" y="285293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/>
                <a:solidFill>
                  <a:schemeClr val="accent3"/>
                </a:solidFill>
              </a:rPr>
              <a:t>LAS TIC EN EL PROFESORADO .PDF</a:t>
            </a:r>
            <a:endParaRPr lang="es-PA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7 Rectángulo">
            <a:hlinkClick r:id="rId5" action="ppaction://hlinkpres?slideindex=1&amp;slidetitle="/>
          </p:cNvPr>
          <p:cNvSpPr/>
          <p:nvPr/>
        </p:nvSpPr>
        <p:spPr>
          <a:xfrm>
            <a:off x="179512" y="3789040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 TIC EN EL PROFESORADO .PPT</a:t>
            </a:r>
            <a:endParaRPr lang="es-P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Rectángulo">
            <a:hlinkClick r:id="rId6" action="ppaction://hlinkfile"/>
          </p:cNvPr>
          <p:cNvSpPr/>
          <p:nvPr/>
        </p:nvSpPr>
        <p:spPr>
          <a:xfrm>
            <a:off x="179512" y="472514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/>
                <a:solidFill>
                  <a:schemeClr val="accent3"/>
                </a:solidFill>
              </a:rPr>
              <a:t>VIDEO</a:t>
            </a:r>
            <a:endParaRPr lang="es-PA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9512" y="5517232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CONCLUSIÓN</a:t>
            </a:r>
            <a:endParaRPr lang="es-P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63888" y="620688"/>
            <a:ext cx="47525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UNIVERSIDAD AUTONÓMA DECHIRIQUÍ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FACULTAD  DE CIENCIA DE LA EDUCACIÓN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POSTGRADO DOCENCIA SUPERIOR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PDS 750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CURSO: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TECNOLOGÍA DE LA INFORMACIÓN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TEMA: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LAS TIC  EN EL PROFESORADO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PERTENECE: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LIZ PITTI 4-763-364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RAÚL LEDEZMA 4-764-2223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FACILITADOR: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EDWARD CEDEÑO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s-P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FECHA  DE ENTREGA:</a:t>
            </a:r>
          </a:p>
          <a:p>
            <a:pPr algn="ctr"/>
            <a:r>
              <a:rPr lang="es-P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23/07/2016</a:t>
            </a: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s-P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s-P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s-P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s-P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11 Rectángulo">
            <a:hlinkClick r:id="rId7" action="ppaction://hlinksldjump"/>
          </p:cNvPr>
          <p:cNvSpPr/>
          <p:nvPr/>
        </p:nvSpPr>
        <p:spPr>
          <a:xfrm>
            <a:off x="179512" y="6176811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P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</a:t>
            </a:r>
            <a:endParaRPr lang="es-P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57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 rot="2443115">
            <a:off x="4592155" y="2156773"/>
            <a:ext cx="4774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400" b="1" i="1" u="sng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INTRODUCCIÓN</a:t>
            </a:r>
            <a:endParaRPr lang="es-PA" sz="4400" b="1" i="1" u="sng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 rot="21283996">
            <a:off x="806577" y="173251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>
                <a:solidFill>
                  <a:schemeClr val="bg1"/>
                </a:solidFill>
              </a:rPr>
              <a:t>El siguiente estudio se llevó a cabo con el fin de identificar la percepción que tienen los docentes sobre la introducción de las Tecnologías de la Información y de las Comunicaciones (en adelante </a:t>
            </a:r>
            <a:r>
              <a:rPr lang="es-PA" sz="2000" dirty="0" err="1">
                <a:solidFill>
                  <a:schemeClr val="bg1"/>
                </a:solidFill>
              </a:rPr>
              <a:t>TIC´s</a:t>
            </a:r>
            <a:r>
              <a:rPr lang="es-PA" sz="2000" dirty="0">
                <a:solidFill>
                  <a:schemeClr val="bg1"/>
                </a:solidFill>
              </a:rPr>
              <a:t>) en el proceso enseñanza aprendizaje</a:t>
            </a:r>
          </a:p>
        </p:txBody>
      </p:sp>
      <p:sp>
        <p:nvSpPr>
          <p:cNvPr id="5" name="4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668344" y="5517232"/>
            <a:ext cx="1224136" cy="10801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113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785074">
            <a:off x="4944878" y="2049465"/>
            <a:ext cx="4221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400" b="1" i="1" u="sng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CONCLUSIONES</a:t>
            </a:r>
            <a:endParaRPr lang="es-PA" sz="4400" b="1" i="1" u="sng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 rot="21305890">
            <a:off x="683568" y="1577256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 smtClean="0">
                <a:solidFill>
                  <a:schemeClr val="bg1"/>
                </a:solidFill>
              </a:rPr>
              <a:t>El </a:t>
            </a:r>
            <a:r>
              <a:rPr lang="es-PA" b="1" dirty="0">
                <a:solidFill>
                  <a:schemeClr val="bg1"/>
                </a:solidFill>
              </a:rPr>
              <a:t>uso de las </a:t>
            </a:r>
            <a:r>
              <a:rPr lang="es-PA" b="1" dirty="0" err="1">
                <a:solidFill>
                  <a:schemeClr val="bg1"/>
                </a:solidFill>
              </a:rPr>
              <a:t>TICs</a:t>
            </a:r>
            <a:r>
              <a:rPr lang="es-PA" b="1" dirty="0">
                <a:solidFill>
                  <a:schemeClr val="bg1"/>
                </a:solidFill>
              </a:rPr>
              <a:t> en la educación se puede lograr despertar el interés en los alumnos y profesores posibilitando el mejoramiento de las habilidades creativas, la imaginación, habilidades comunicativas y colaborativas pudiendo acceder a mayor cantidad de </a:t>
            </a:r>
            <a:r>
              <a:rPr lang="es-PA" b="1" dirty="0" smtClean="0">
                <a:solidFill>
                  <a:schemeClr val="bg1"/>
                </a:solidFill>
              </a:rPr>
              <a:t>información.</a:t>
            </a:r>
            <a:endParaRPr lang="es-PA" b="1" dirty="0">
              <a:solidFill>
                <a:schemeClr val="bg1"/>
              </a:solidFill>
            </a:endParaRPr>
          </a:p>
        </p:txBody>
      </p:sp>
      <p:sp>
        <p:nvSpPr>
          <p:cNvPr id="4" name="3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452320" y="5517232"/>
            <a:ext cx="1368152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0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ci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9985">
            <a:off x="-284180" y="595224"/>
            <a:ext cx="6011942" cy="453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524328" y="5661248"/>
            <a:ext cx="1222276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31" name="Picture 7" descr="graci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9040">
            <a:off x="5255236" y="1215869"/>
            <a:ext cx="355798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8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155</Words>
  <Application>Microsoft Office PowerPoint</Application>
  <PresentationFormat>Presentación en pantalla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</dc:creator>
  <cp:lastModifiedBy>Liz</cp:lastModifiedBy>
  <cp:revision>9</cp:revision>
  <dcterms:created xsi:type="dcterms:W3CDTF">2016-07-20T06:30:58Z</dcterms:created>
  <dcterms:modified xsi:type="dcterms:W3CDTF">2016-07-23T14:06:10Z</dcterms:modified>
</cp:coreProperties>
</file>