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928670"/>
            <a:ext cx="7072362" cy="5143536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Courier New" pitchFamily="49" charset="0"/>
              <a:buChar char="o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 La organización como maquina</a:t>
            </a:r>
          </a:p>
          <a:p>
            <a:pPr algn="just">
              <a:buFont typeface="Courier New" pitchFamily="49" charset="0"/>
              <a:buChar char="o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 La organización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como organismo</a:t>
            </a:r>
          </a:p>
          <a:p>
            <a:pPr algn="just">
              <a:buFont typeface="Courier New" pitchFamily="49" charset="0"/>
              <a:buChar char="o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La organización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como cerebro</a:t>
            </a:r>
          </a:p>
          <a:p>
            <a:pPr algn="just">
              <a:buFont typeface="Courier New" pitchFamily="49" charset="0"/>
              <a:buChar char="o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La organización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como cultura</a:t>
            </a:r>
          </a:p>
          <a:p>
            <a:pPr algn="just">
              <a:buFont typeface="Courier New" pitchFamily="49" charset="0"/>
              <a:buChar char="o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La organización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como sistema político</a:t>
            </a:r>
          </a:p>
          <a:p>
            <a:pPr algn="just">
              <a:buFont typeface="Courier New" pitchFamily="49" charset="0"/>
              <a:buChar char="o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La organización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como cárcel física</a:t>
            </a:r>
          </a:p>
          <a:p>
            <a:pPr algn="just">
              <a:buFont typeface="Courier New" pitchFamily="49" charset="0"/>
              <a:buChar char="o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organización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como cambio y transformación</a:t>
            </a:r>
          </a:p>
          <a:p>
            <a:pPr algn="just">
              <a:buFont typeface="Courier New" pitchFamily="49" charset="0"/>
              <a:buChar char="o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La organización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como instrumento de dominación</a:t>
            </a:r>
            <a:endParaRPr lang="es-ES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</TotalTime>
  <Words>46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¿QUE ES UN PARADIGMA?</dc:title>
  <dc:creator>FABIAN</dc:creator>
  <cp:lastModifiedBy>FABIAN</cp:lastModifiedBy>
  <cp:revision>8</cp:revision>
  <dcterms:created xsi:type="dcterms:W3CDTF">2016-08-20T01:53:28Z</dcterms:created>
  <dcterms:modified xsi:type="dcterms:W3CDTF">2016-08-20T03:09:34Z</dcterms:modified>
</cp:coreProperties>
</file>