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GVISHIANI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857364"/>
            <a:ext cx="7072362" cy="4214842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600" dirty="0" smtClean="0">
                <a:latin typeface="Arial" pitchFamily="34" charset="0"/>
                <a:cs typeface="Arial" pitchFamily="34" charset="0"/>
              </a:rPr>
              <a:t>Clasifica las escuelas en cinco grupos</a:t>
            </a:r>
          </a:p>
          <a:p>
            <a:pPr algn="just"/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pPr marL="770382" indent="-742950" algn="just">
              <a:buFont typeface="+mj-lt"/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Escuela de la administración científica</a:t>
            </a:r>
          </a:p>
          <a:p>
            <a:pPr marL="770382" indent="-742950" algn="just">
              <a:buFont typeface="+mj-lt"/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Escuela de las relaciones humanas</a:t>
            </a:r>
          </a:p>
          <a:p>
            <a:pPr marL="770382" indent="-742950" algn="just">
              <a:buFont typeface="+mj-lt"/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Escuela empírica</a:t>
            </a:r>
          </a:p>
          <a:p>
            <a:pPr marL="770382" indent="-742950" algn="just">
              <a:buFont typeface="+mj-lt"/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Escuela de los sistemas sociales</a:t>
            </a:r>
          </a:p>
          <a:p>
            <a:pPr marL="770382" indent="-742950" algn="just">
              <a:buFont typeface="+mj-lt"/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Escuela nueva de la ciencia de la administración</a:t>
            </a:r>
            <a:endParaRPr lang="es-E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32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GVISHIANI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ES UN PARADIGMA?</dc:title>
  <dc:creator>FABIAN</dc:creator>
  <cp:lastModifiedBy>FABIAN</cp:lastModifiedBy>
  <cp:revision>6</cp:revision>
  <dcterms:created xsi:type="dcterms:W3CDTF">2016-08-20T01:53:28Z</dcterms:created>
  <dcterms:modified xsi:type="dcterms:W3CDTF">2016-08-20T02:22:55Z</dcterms:modified>
</cp:coreProperties>
</file>