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TEORIA GENERAL DE LAS ORGANIZACIONES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38576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En la década de los ochenta se caracterizo el impacto de tres nuevos paradigmas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Milagro Japonés y el énfasis en la calidad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Best-seller acerca de la excelencia en las organizaciones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Se centra en las propuestas de los estudiosos de la cultura organizacional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47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TEORIA GENERAL DE LAS ORGANIZACIONES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7</cp:revision>
  <dcterms:created xsi:type="dcterms:W3CDTF">2016-08-20T01:53:28Z</dcterms:created>
  <dcterms:modified xsi:type="dcterms:W3CDTF">2016-08-20T03:01:15Z</dcterms:modified>
</cp:coreProperties>
</file>