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ADE9C4-60AE-4D07-ACE9-80A3E6B513B6}" type="datetimeFigureOut">
              <a:rPr lang="es-ES" smtClean="0"/>
              <a:pPr/>
              <a:t>19/08/2016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E033C0-DBEE-49E3-B47B-F5661CD78C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KIIKSBERG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7000924" cy="38576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3600" dirty="0" smtClean="0">
                <a:latin typeface="Arial" pitchFamily="34" charset="0"/>
                <a:cs typeface="Arial" pitchFamily="34" charset="0"/>
              </a:rPr>
              <a:t>Clasifico basado en los siguientes criterios: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Necesidades históricas a las que responden los diferentes autores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Sistema de Valores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Niveles de análisis</a:t>
            </a:r>
          </a:p>
          <a:p>
            <a:pPr algn="just">
              <a:buFont typeface="Courier New" pitchFamily="49" charset="0"/>
              <a:buChar char="o"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Metodología científica utilizada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Como resultado propone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 smtClean="0"/>
              <a:t>Orientación Tradicionalista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 smtClean="0"/>
              <a:t>Orientación sociológica</a:t>
            </a:r>
          </a:p>
          <a:p>
            <a:pPr marL="596646" indent="-514350">
              <a:buFont typeface="+mj-lt"/>
              <a:buAutoNum type="arabicPeriod"/>
            </a:pPr>
            <a:r>
              <a:rPr lang="es-ES" dirty="0" smtClean="0"/>
              <a:t>Oriente hacia la creación de una teoría de </a:t>
            </a:r>
            <a:r>
              <a:rPr lang="es-ES" smtClean="0"/>
              <a:t>la organización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43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Solsticio</vt:lpstr>
      <vt:lpstr>KIIKSBERG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¿QUE ES UN PARADIGMA?</dc:title>
  <dc:creator>FABIAN</dc:creator>
  <cp:lastModifiedBy>FABIAN</cp:lastModifiedBy>
  <cp:revision>6</cp:revision>
  <dcterms:created xsi:type="dcterms:W3CDTF">2016-08-20T01:53:28Z</dcterms:created>
  <dcterms:modified xsi:type="dcterms:W3CDTF">2016-08-20T02:38:44Z</dcterms:modified>
</cp:coreProperties>
</file>