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HAROLD KOONTZ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38576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Clasifico las escuelas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administrativas</a:t>
            </a:r>
          </a:p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del proceso de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empírica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del Comportamiento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humano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del sistema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social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 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teoría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decisión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smtClean="0">
                <a:latin typeface="Arial" pitchFamily="34" charset="0"/>
                <a:cs typeface="Arial" pitchFamily="34" charset="0"/>
              </a:rPr>
              <a:t>escuela Matemática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37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HAROLD KOONTZ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4</cp:revision>
  <dcterms:created xsi:type="dcterms:W3CDTF">2016-08-20T01:53:28Z</dcterms:created>
  <dcterms:modified xsi:type="dcterms:W3CDTF">2016-08-20T02:12:44Z</dcterms:modified>
</cp:coreProperties>
</file>