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DC96824-2182-48CB-A2D3-2F4D8DE3292E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842C34-E18D-4841-924C-14F046FC6C19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0648"/>
            <a:ext cx="61926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Otros tipos de Organizaciones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2699792" y="908720"/>
            <a:ext cx="3672408" cy="86409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Organizaciones formales e informales</a:t>
            </a:r>
            <a:endParaRPr lang="es-E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39834" y="1949382"/>
            <a:ext cx="3916142" cy="468673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AR" sz="16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Formales:</a:t>
            </a:r>
          </a:p>
          <a:p>
            <a:pPr algn="ctr"/>
            <a:endParaRPr lang="es-AR" sz="1600" b="1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Son las que distribuyen entre sus miembros las actividades, responsabilidades y autoridad de forma precisa, explícita y relativamente permanente.</a:t>
            </a:r>
            <a:endParaRPr lang="es-ES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Ej.: las escuelas, las facultades y las empresas en general.</a:t>
            </a:r>
          </a:p>
          <a:p>
            <a:pPr algn="ctr"/>
            <a:endParaRPr lang="es-ES" sz="16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4816245" y="1956341"/>
            <a:ext cx="3888432" cy="46805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AR" sz="16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Informales:</a:t>
            </a:r>
          </a:p>
          <a:p>
            <a:pPr algn="ctr"/>
            <a:endParaRPr lang="es-AR" sz="1600" b="1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N</a:t>
            </a:r>
            <a:r>
              <a:rPr lang="es-E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 </a:t>
            </a:r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tienen una </a:t>
            </a:r>
            <a:r>
              <a:rPr lang="es-E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distribución explícita </a:t>
            </a:r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de actividades, responsabilidades y </a:t>
            </a:r>
            <a:r>
              <a:rPr lang="es-E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autoridad.</a:t>
            </a:r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Las relaciones entre sus integrantes son muy dinámicas, </a:t>
            </a:r>
            <a:r>
              <a:rPr lang="es-E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</a:t>
            </a:r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 el liderazgo </a:t>
            </a:r>
            <a:r>
              <a:rPr lang="es-E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varía constantemente. </a:t>
            </a:r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H</a:t>
            </a:r>
            <a:r>
              <a:rPr lang="es-E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ay </a:t>
            </a:r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un </a:t>
            </a:r>
            <a:r>
              <a:rPr lang="es-E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continuo </a:t>
            </a:r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proceso de formación y disolución de grupos.</a:t>
            </a:r>
          </a:p>
          <a:p>
            <a:r>
              <a:rPr lang="es-E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Ej.: amigos que organizan un campamento o se encuentran los sábados por la noche, un grupo de trabajadores de cierto sector que se reúnen a tomar un café y a conversar sobre un tema determinado.</a:t>
            </a:r>
          </a:p>
          <a:p>
            <a:pPr algn="ctr"/>
            <a:endParaRPr lang="es-ES" dirty="0"/>
          </a:p>
        </p:txBody>
      </p:sp>
      <p:sp>
        <p:nvSpPr>
          <p:cNvPr id="8" name="7 Flecha curvada hacia abajo"/>
          <p:cNvSpPr/>
          <p:nvPr/>
        </p:nvSpPr>
        <p:spPr>
          <a:xfrm rot="1587463">
            <a:off x="6148393" y="841859"/>
            <a:ext cx="1224136" cy="576064"/>
          </a:xfrm>
          <a:prstGeom prst="curvedDownArrow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Flecha curvada hacia abajo"/>
          <p:cNvSpPr/>
          <p:nvPr/>
        </p:nvSpPr>
        <p:spPr>
          <a:xfrm rot="8946709" flipV="1">
            <a:off x="1705328" y="822480"/>
            <a:ext cx="1099849" cy="637566"/>
          </a:xfrm>
          <a:prstGeom prst="curvedDownArrow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15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44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Civil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</cp:revision>
  <dcterms:created xsi:type="dcterms:W3CDTF">2016-09-07T20:44:06Z</dcterms:created>
  <dcterms:modified xsi:type="dcterms:W3CDTF">2016-09-07T21:02:11Z</dcterms:modified>
</cp:coreProperties>
</file>