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" initials="U" lastIdx="0" clrIdx="0">
    <p:extLst>
      <p:ext uri="{19B8F6BF-5375-455C-9EA6-DF929625EA0E}">
        <p15:presenceInfo xmlns:p15="http://schemas.microsoft.com/office/powerpoint/2012/main" userId="Usuar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  <a:srgbClr val="1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31" d="100"/>
          <a:sy n="31" d="100"/>
        </p:scale>
        <p:origin x="3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A10A-939E-4C00-865F-39D7A3DA6B38}" type="datetimeFigureOut">
              <a:rPr lang="es-CO" smtClean="0"/>
              <a:t>11/05/2016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205-4D28-48FA-97E4-EBAF39DBDB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327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A10A-939E-4C00-865F-39D7A3DA6B38}" type="datetimeFigureOut">
              <a:rPr lang="es-CO" smtClean="0"/>
              <a:t>11/05/2016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205-4D28-48FA-97E4-EBAF39DBDB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147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A10A-939E-4C00-865F-39D7A3DA6B38}" type="datetimeFigureOut">
              <a:rPr lang="es-CO" smtClean="0"/>
              <a:t>11/05/2016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205-4D28-48FA-97E4-EBAF39DBDB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260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A10A-939E-4C00-865F-39D7A3DA6B38}" type="datetimeFigureOut">
              <a:rPr lang="es-CO" smtClean="0"/>
              <a:t>11/05/2016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205-4D28-48FA-97E4-EBAF39DBDB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4159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A10A-939E-4C00-865F-39D7A3DA6B38}" type="datetimeFigureOut">
              <a:rPr lang="es-CO" smtClean="0"/>
              <a:t>11/05/2016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205-4D28-48FA-97E4-EBAF39DBDB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851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A10A-939E-4C00-865F-39D7A3DA6B38}" type="datetimeFigureOut">
              <a:rPr lang="es-CO" smtClean="0"/>
              <a:t>11/05/2016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205-4D28-48FA-97E4-EBAF39DBDB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154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A10A-939E-4C00-865F-39D7A3DA6B38}" type="datetimeFigureOut">
              <a:rPr lang="es-CO" smtClean="0"/>
              <a:t>11/05/2016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205-4D28-48FA-97E4-EBAF39DBDB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54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A10A-939E-4C00-865F-39D7A3DA6B38}" type="datetimeFigureOut">
              <a:rPr lang="es-CO" smtClean="0"/>
              <a:t>11/05/2016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205-4D28-48FA-97E4-EBAF39DBDB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835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A10A-939E-4C00-865F-39D7A3DA6B38}" type="datetimeFigureOut">
              <a:rPr lang="es-CO" smtClean="0"/>
              <a:t>11/05/2016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205-4D28-48FA-97E4-EBAF39DBDB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874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A10A-939E-4C00-865F-39D7A3DA6B38}" type="datetimeFigureOut">
              <a:rPr lang="es-CO" smtClean="0"/>
              <a:t>11/05/2016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205-4D28-48FA-97E4-EBAF39DBDB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6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A10A-939E-4C00-865F-39D7A3DA6B38}" type="datetimeFigureOut">
              <a:rPr lang="es-CO" smtClean="0"/>
              <a:t>11/05/2016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B205-4D28-48FA-97E4-EBAF39DBDB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7385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AA10A-939E-4C00-865F-39D7A3DA6B38}" type="datetimeFigureOut">
              <a:rPr lang="es-CO" smtClean="0"/>
              <a:t>11/05/2016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7B205-4D28-48FA-97E4-EBAF39DBDB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810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19670" y="0"/>
            <a:ext cx="7284720" cy="1313645"/>
          </a:xfrm>
          <a:solidFill>
            <a:srgbClr val="7A0000"/>
          </a:solidFill>
        </p:spPr>
        <p:txBody>
          <a:bodyPr>
            <a:norm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Perfil del docente </a:t>
            </a:r>
            <a:br>
              <a:rPr lang="es-CO" b="1" dirty="0" smtClean="0">
                <a:solidFill>
                  <a:schemeClr val="bg1"/>
                </a:solidFill>
              </a:rPr>
            </a:br>
            <a:r>
              <a:rPr lang="es-CO" sz="2800" b="1" dirty="0" smtClean="0">
                <a:solidFill>
                  <a:schemeClr val="bg1"/>
                </a:solidFill>
              </a:rPr>
              <a:t>Programa Todos a Aprender 2.0</a:t>
            </a:r>
            <a:r>
              <a:rPr lang="es-CO" sz="2800" b="1" dirty="0" smtClean="0"/>
              <a:t>.</a:t>
            </a:r>
            <a:endParaRPr lang="es-CO" sz="28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1902912" y="2833875"/>
            <a:ext cx="59240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/>
              <a:t>Es capaz de desarrollar competencias</a:t>
            </a:r>
          </a:p>
          <a:p>
            <a:pPr algn="just"/>
            <a:r>
              <a:rPr lang="es-CO" sz="2800" dirty="0" smtClean="0"/>
              <a:t> para ofrecer una </a:t>
            </a:r>
            <a:r>
              <a:rPr lang="es-CO" sz="2800" b="1" dirty="0" smtClean="0"/>
              <a:t>enseñanza efectiva </a:t>
            </a:r>
          </a:p>
          <a:p>
            <a:pPr algn="just"/>
            <a:r>
              <a:rPr lang="es-CO" sz="2800" dirty="0" smtClean="0"/>
              <a:t> representada en mayores y menores </a:t>
            </a:r>
          </a:p>
          <a:p>
            <a:pPr algn="just"/>
            <a:r>
              <a:rPr lang="es-CO" sz="2800" dirty="0" smtClean="0"/>
              <a:t>aprendizajes. </a:t>
            </a:r>
            <a:endParaRPr lang="es-CO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902912" y="4696486"/>
            <a:ext cx="6140142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CO" sz="2800" b="1" dirty="0"/>
              <a:t>Usa </a:t>
            </a:r>
            <a:r>
              <a:rPr lang="es-CO" sz="2800" b="1" dirty="0" smtClean="0"/>
              <a:t>permanente </a:t>
            </a:r>
            <a:r>
              <a:rPr lang="es-CO" sz="3200" b="1" dirty="0"/>
              <a:t>evidencias</a:t>
            </a:r>
            <a:r>
              <a:rPr lang="es-CO" sz="2800" b="1" dirty="0"/>
              <a:t> </a:t>
            </a:r>
            <a:r>
              <a:rPr lang="es-CO" sz="2800" dirty="0"/>
              <a:t> para</a:t>
            </a:r>
          </a:p>
          <a:p>
            <a:pPr algn="just">
              <a:lnSpc>
                <a:spcPct val="100000"/>
              </a:lnSpc>
            </a:pPr>
            <a:r>
              <a:rPr lang="es-CO" sz="2800" dirty="0"/>
              <a:t> mejorar  sus intervenciones y desarrolla </a:t>
            </a:r>
          </a:p>
          <a:p>
            <a:pPr algn="just">
              <a:lnSpc>
                <a:spcPct val="100000"/>
              </a:lnSpc>
            </a:pPr>
            <a:r>
              <a:rPr lang="es-CO" sz="2800" dirty="0"/>
              <a:t>un compromiso  con la </a:t>
            </a:r>
            <a:r>
              <a:rPr lang="es-CO" sz="2800" b="1" dirty="0"/>
              <a:t> formación </a:t>
            </a:r>
          </a:p>
          <a:p>
            <a:pPr algn="just">
              <a:lnSpc>
                <a:spcPct val="100000"/>
              </a:lnSpc>
            </a:pPr>
            <a:r>
              <a:rPr lang="es-CO" sz="2800" b="1" dirty="0"/>
              <a:t>continua </a:t>
            </a:r>
            <a:r>
              <a:rPr lang="es-CO" sz="2800" dirty="0"/>
              <a:t> como aprendizaje </a:t>
            </a:r>
            <a:r>
              <a:rPr lang="es-CO" sz="2800" dirty="0" smtClean="0"/>
              <a:t>autónomo</a:t>
            </a:r>
            <a:endParaRPr lang="es-CO" sz="2800" b="1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2030" y="3288358"/>
            <a:ext cx="3167871" cy="272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56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19670" y="0"/>
            <a:ext cx="7284720" cy="1313645"/>
          </a:xfrm>
          <a:solidFill>
            <a:srgbClr val="7A0000"/>
          </a:solidFill>
        </p:spPr>
        <p:txBody>
          <a:bodyPr>
            <a:norm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Perfil del docente </a:t>
            </a:r>
            <a:br>
              <a:rPr lang="es-CO" b="1" dirty="0" smtClean="0">
                <a:solidFill>
                  <a:schemeClr val="bg1"/>
                </a:solidFill>
              </a:rPr>
            </a:br>
            <a:r>
              <a:rPr lang="es-CO" sz="2800" b="1" dirty="0" smtClean="0">
                <a:solidFill>
                  <a:schemeClr val="bg1"/>
                </a:solidFill>
              </a:rPr>
              <a:t>Programa Todos a Aprender 2.0</a:t>
            </a:r>
            <a:r>
              <a:rPr lang="es-CO" sz="2800" b="1" dirty="0" smtClean="0"/>
              <a:t>.</a:t>
            </a:r>
            <a:endParaRPr lang="es-CO" sz="28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1872733" y="2231240"/>
            <a:ext cx="5924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/>
              <a:t>Se enfoca en el </a:t>
            </a:r>
            <a:r>
              <a:rPr lang="es-CO" sz="2800" b="1" dirty="0" smtClean="0"/>
              <a:t>aprendizaje de sus estudiantes.</a:t>
            </a:r>
            <a:r>
              <a:rPr lang="es-CO" sz="2800" dirty="0" smtClean="0"/>
              <a:t> </a:t>
            </a:r>
            <a:endParaRPr lang="es-CO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872733" y="3358877"/>
            <a:ext cx="586365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CO" sz="2800" b="1" dirty="0" smtClean="0"/>
              <a:t>Planea sus clases, Implementa buenas</a:t>
            </a:r>
          </a:p>
          <a:p>
            <a:pPr algn="just">
              <a:lnSpc>
                <a:spcPct val="100000"/>
              </a:lnSpc>
            </a:pPr>
            <a:r>
              <a:rPr lang="es-CO" sz="2800" b="1" dirty="0" smtClean="0"/>
              <a:t>Prácticas y usa estrategias </a:t>
            </a:r>
            <a:r>
              <a:rPr lang="es-CO" sz="2800" dirty="0" smtClean="0"/>
              <a:t> que le </a:t>
            </a:r>
          </a:p>
          <a:p>
            <a:pPr algn="just">
              <a:lnSpc>
                <a:spcPct val="100000"/>
              </a:lnSpc>
            </a:pPr>
            <a:r>
              <a:rPr lang="es-CO" sz="2800" dirty="0" smtClean="0"/>
              <a:t>Permiten aprovechar las sesiones de </a:t>
            </a:r>
          </a:p>
          <a:p>
            <a:pPr algn="just">
              <a:lnSpc>
                <a:spcPct val="100000"/>
              </a:lnSpc>
            </a:pPr>
            <a:r>
              <a:rPr lang="es-CO" sz="2800" b="1" dirty="0" smtClean="0"/>
              <a:t>Trabajo con sus estudiantes </a:t>
            </a:r>
            <a:endParaRPr lang="es-CO" sz="2800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1872733" y="5534102"/>
            <a:ext cx="5924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b="1" dirty="0" smtClean="0"/>
              <a:t>Utiliza de manera flexible estándares,</a:t>
            </a:r>
          </a:p>
          <a:p>
            <a:pPr algn="just"/>
            <a:r>
              <a:rPr lang="es-CO" sz="2800" b="1" dirty="0" smtClean="0"/>
              <a:t>Protocolos, materiales </a:t>
            </a:r>
            <a:r>
              <a:rPr lang="es-CO" sz="2800" dirty="0" smtClean="0"/>
              <a:t> </a:t>
            </a:r>
            <a:endParaRPr lang="es-CO" sz="28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567" y="2339527"/>
            <a:ext cx="3421193" cy="342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39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19670" y="0"/>
            <a:ext cx="7284720" cy="1313645"/>
          </a:xfrm>
          <a:solidFill>
            <a:srgbClr val="7A0000"/>
          </a:solidFill>
        </p:spPr>
        <p:txBody>
          <a:bodyPr>
            <a:norm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Perfil del docente </a:t>
            </a:r>
            <a:br>
              <a:rPr lang="es-CO" b="1" dirty="0" smtClean="0">
                <a:solidFill>
                  <a:schemeClr val="bg1"/>
                </a:solidFill>
              </a:rPr>
            </a:br>
            <a:r>
              <a:rPr lang="es-CO" sz="2800" b="1" dirty="0" smtClean="0">
                <a:solidFill>
                  <a:schemeClr val="bg1"/>
                </a:solidFill>
              </a:rPr>
              <a:t>Programa Todos a Aprender 2.0</a:t>
            </a:r>
            <a:r>
              <a:rPr lang="es-CO" sz="2800" b="1" dirty="0" smtClean="0"/>
              <a:t>.</a:t>
            </a:r>
            <a:endParaRPr lang="es-CO" sz="28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1872733" y="2231240"/>
            <a:ext cx="5924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/>
              <a:t>Se enfoca en el </a:t>
            </a:r>
            <a:r>
              <a:rPr lang="es-CO" sz="2800" b="1" dirty="0" smtClean="0"/>
              <a:t>aprendizaje de sus estudiantes.</a:t>
            </a:r>
            <a:r>
              <a:rPr lang="es-CO" sz="2800" dirty="0" smtClean="0"/>
              <a:t> </a:t>
            </a:r>
            <a:endParaRPr lang="es-CO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872733" y="3358877"/>
            <a:ext cx="586365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CO" sz="2800" b="1" dirty="0" smtClean="0"/>
              <a:t>Planea sus clases, Implementa buenas</a:t>
            </a:r>
          </a:p>
          <a:p>
            <a:pPr algn="just">
              <a:lnSpc>
                <a:spcPct val="100000"/>
              </a:lnSpc>
            </a:pPr>
            <a:r>
              <a:rPr lang="es-CO" sz="2800" b="1" dirty="0" smtClean="0"/>
              <a:t>Prácticas y usa estrategias </a:t>
            </a:r>
            <a:r>
              <a:rPr lang="es-CO" sz="2800" dirty="0" smtClean="0"/>
              <a:t> que le </a:t>
            </a:r>
          </a:p>
          <a:p>
            <a:pPr algn="just">
              <a:lnSpc>
                <a:spcPct val="100000"/>
              </a:lnSpc>
            </a:pPr>
            <a:r>
              <a:rPr lang="es-CO" sz="2800" dirty="0" smtClean="0"/>
              <a:t>Permiten aprovechar las sesiones de </a:t>
            </a:r>
          </a:p>
          <a:p>
            <a:pPr algn="just">
              <a:lnSpc>
                <a:spcPct val="100000"/>
              </a:lnSpc>
            </a:pPr>
            <a:r>
              <a:rPr lang="es-CO" sz="2800" b="1" dirty="0" smtClean="0"/>
              <a:t>Trabajo con sus estudiantes </a:t>
            </a:r>
            <a:endParaRPr lang="es-CO" sz="2800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1872733" y="5534102"/>
            <a:ext cx="5924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b="1" dirty="0" smtClean="0"/>
              <a:t>Utiliza de manera flexible estándares,</a:t>
            </a:r>
          </a:p>
          <a:p>
            <a:pPr algn="just"/>
            <a:r>
              <a:rPr lang="es-CO" sz="2800" b="1" dirty="0" smtClean="0"/>
              <a:t>Protocolos, materiales </a:t>
            </a:r>
            <a:r>
              <a:rPr lang="es-CO" sz="2800" dirty="0" smtClean="0"/>
              <a:t> </a:t>
            </a:r>
            <a:endParaRPr lang="es-CO" sz="28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567" y="2339527"/>
            <a:ext cx="3421193" cy="342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03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125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Perfil del docente  Programa Todos a Aprender 2.0.</vt:lpstr>
      <vt:lpstr>Perfil del docente  Programa Todos a Aprender 2.0.</vt:lpstr>
      <vt:lpstr>Perfil del docente  Programa Todos a Aprender 2.0.</vt:lpstr>
    </vt:vector>
  </TitlesOfParts>
  <Company>Windows 7 x64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Perfil del docente  Programa Todos a Aprender 2.0.</dc:title>
  <dc:creator>Usuario</dc:creator>
  <cp:lastModifiedBy>Usuario</cp:lastModifiedBy>
  <cp:revision>4</cp:revision>
  <dcterms:created xsi:type="dcterms:W3CDTF">2016-05-11T17:21:40Z</dcterms:created>
  <dcterms:modified xsi:type="dcterms:W3CDTF">2016-05-11T17:47:49Z</dcterms:modified>
</cp:coreProperties>
</file>