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64" r:id="rId4"/>
    <p:sldId id="274" r:id="rId5"/>
    <p:sldId id="267" r:id="rId6"/>
    <p:sldId id="275" r:id="rId7"/>
    <p:sldId id="266" r:id="rId8"/>
    <p:sldId id="265" r:id="rId9"/>
    <p:sldId id="263" r:id="rId10"/>
    <p:sldId id="259" r:id="rId11"/>
    <p:sldId id="260" r:id="rId12"/>
    <p:sldId id="261" r:id="rId13"/>
    <p:sldId id="269" r:id="rId14"/>
    <p:sldId id="262" r:id="rId15"/>
    <p:sldId id="273" r:id="rId16"/>
    <p:sldId id="276" r:id="rId17"/>
    <p:sldId id="258" r:id="rId18"/>
    <p:sldId id="280" r:id="rId19"/>
    <p:sldId id="272" r:id="rId20"/>
    <p:sldId id="279" r:id="rId21"/>
    <p:sldId id="277" r:id="rId22"/>
    <p:sldId id="282" r:id="rId23"/>
    <p:sldId id="278" r:id="rId24"/>
    <p:sldId id="281" r:id="rId25"/>
  </p:sldIdLst>
  <p:sldSz cx="9144000" cy="6858000" type="screen4x3"/>
  <p:notesSz cx="6858000" cy="9144000"/>
  <p:custDataLst>
    <p:tags r:id="rId2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26" autoAdjust="0"/>
    <p:restoredTop sz="94660"/>
  </p:normalViewPr>
  <p:slideViewPr>
    <p:cSldViewPr snapToGrid="0" snapToObjects="1">
      <p:cViewPr varScale="1">
        <p:scale>
          <a:sx n="83" d="100"/>
          <a:sy n="83" d="100"/>
        </p:scale>
        <p:origin x="1474"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E6D0FB-631A-2048-ACE6-335D3B2E3848}" type="doc">
      <dgm:prSet loTypeId="urn:microsoft.com/office/officeart/2005/8/layout/process1" loCatId="" qsTypeId="urn:microsoft.com/office/officeart/2005/8/quickstyle/simple5" qsCatId="simple" csTypeId="urn:microsoft.com/office/officeart/2005/8/colors/accent4_2" csCatId="accent4" phldr="1"/>
      <dgm:spPr/>
    </dgm:pt>
    <dgm:pt modelId="{C7EB10E9-1161-4443-ACAF-3B298FCB1D25}">
      <dgm:prSet phldrT="[Text]" custT="1"/>
      <dgm:spPr/>
      <dgm:t>
        <a:bodyPr/>
        <a:lstStyle/>
        <a:p>
          <a:pPr algn="l"/>
          <a:endParaRPr lang="en-US" sz="1100" dirty="0"/>
        </a:p>
        <a:p>
          <a:pPr algn="l"/>
          <a:r>
            <a:rPr lang="en-US" sz="1300" dirty="0"/>
            <a:t>Admission form completed by emergency  nurse for patients that are being admitted</a:t>
          </a:r>
        </a:p>
      </dgm:t>
    </dgm:pt>
    <dgm:pt modelId="{C195C810-F472-734F-B056-4926273736A5}" type="parTrans" cxnId="{04B5F5F2-5325-3145-88EB-C5183471D231}">
      <dgm:prSet/>
      <dgm:spPr/>
      <dgm:t>
        <a:bodyPr/>
        <a:lstStyle/>
        <a:p>
          <a:pPr algn="l"/>
          <a:endParaRPr lang="en-US"/>
        </a:p>
      </dgm:t>
    </dgm:pt>
    <dgm:pt modelId="{765B4C45-4434-DC48-AAE0-1345B12A18BC}" type="sibTrans" cxnId="{04B5F5F2-5325-3145-88EB-C5183471D231}">
      <dgm:prSet/>
      <dgm:spPr/>
      <dgm:t>
        <a:bodyPr/>
        <a:lstStyle/>
        <a:p>
          <a:pPr algn="l"/>
          <a:endParaRPr lang="en-US"/>
        </a:p>
      </dgm:t>
    </dgm:pt>
    <dgm:pt modelId="{2FFB3F00-2F48-884C-80A4-2671E5306C7F}">
      <dgm:prSet phldrT="[Text]"/>
      <dgm:spPr/>
      <dgm:t>
        <a:bodyPr/>
        <a:lstStyle/>
        <a:p>
          <a:pPr algn="l"/>
          <a:r>
            <a:rPr lang="en-US" dirty="0">
              <a:solidFill>
                <a:schemeClr val="bg1"/>
              </a:solidFill>
            </a:rPr>
            <a:t>If BMI &lt;18 and based on results of all answered questions, an automatic referral is generated to a dietitian</a:t>
          </a:r>
        </a:p>
      </dgm:t>
    </dgm:pt>
    <dgm:pt modelId="{72AA041E-2F5B-1B4C-88E9-6647A759943B}" type="parTrans" cxnId="{CE41BBC7-1D58-EA4D-8D1D-DED9F97677CE}">
      <dgm:prSet/>
      <dgm:spPr/>
      <dgm:t>
        <a:bodyPr/>
        <a:lstStyle/>
        <a:p>
          <a:pPr algn="l"/>
          <a:endParaRPr lang="en-US"/>
        </a:p>
      </dgm:t>
    </dgm:pt>
    <dgm:pt modelId="{FB14FC06-6789-7649-91D2-F49AF7BB4866}" type="sibTrans" cxnId="{CE41BBC7-1D58-EA4D-8D1D-DED9F97677CE}">
      <dgm:prSet/>
      <dgm:spPr/>
      <dgm:t>
        <a:bodyPr/>
        <a:lstStyle/>
        <a:p>
          <a:pPr algn="l"/>
          <a:endParaRPr lang="en-US"/>
        </a:p>
      </dgm:t>
    </dgm:pt>
    <dgm:pt modelId="{9E6E57F2-C880-DF45-95E2-729D5025FA21}">
      <dgm:prSet phldrT="[Text]"/>
      <dgm:spPr/>
      <dgm:t>
        <a:bodyPr/>
        <a:lstStyle/>
        <a:p>
          <a:pPr algn="l"/>
          <a:r>
            <a:rPr lang="en-US" dirty="0"/>
            <a:t>RN  obtains patients’ height and weight </a:t>
          </a:r>
        </a:p>
      </dgm:t>
    </dgm:pt>
    <dgm:pt modelId="{42E5A6EE-D2C4-194B-9327-78F72506B277}" type="parTrans" cxnId="{EA55D4E3-9F0C-944C-B23B-F7CB80A770DC}">
      <dgm:prSet/>
      <dgm:spPr/>
      <dgm:t>
        <a:bodyPr/>
        <a:lstStyle/>
        <a:p>
          <a:pPr algn="l"/>
          <a:endParaRPr lang="en-US"/>
        </a:p>
      </dgm:t>
    </dgm:pt>
    <dgm:pt modelId="{FAB202C4-9F88-8F4A-938F-1104962E27EE}" type="sibTrans" cxnId="{EA55D4E3-9F0C-944C-B23B-F7CB80A770DC}">
      <dgm:prSet/>
      <dgm:spPr/>
      <dgm:t>
        <a:bodyPr/>
        <a:lstStyle/>
        <a:p>
          <a:pPr algn="l"/>
          <a:endParaRPr lang="en-US"/>
        </a:p>
      </dgm:t>
    </dgm:pt>
    <dgm:pt modelId="{546DEE16-E75D-784C-8822-66E9886315AE}">
      <dgm:prSet phldrT="[Text]"/>
      <dgm:spPr/>
      <dgm:t>
        <a:bodyPr/>
        <a:lstStyle/>
        <a:p>
          <a:pPr algn="l"/>
          <a:r>
            <a:rPr lang="en-US" dirty="0"/>
            <a:t>RN manually calculates BMI-inputs data into tool and completes all required questions</a:t>
          </a:r>
        </a:p>
      </dgm:t>
    </dgm:pt>
    <dgm:pt modelId="{FDA1806A-E1DE-A649-A768-04A3C97D94DA}" type="parTrans" cxnId="{554D6CCF-E3E6-9A4E-8007-ED8B6C67C90C}">
      <dgm:prSet/>
      <dgm:spPr/>
      <dgm:t>
        <a:bodyPr/>
        <a:lstStyle/>
        <a:p>
          <a:pPr algn="l"/>
          <a:endParaRPr lang="en-US"/>
        </a:p>
      </dgm:t>
    </dgm:pt>
    <dgm:pt modelId="{30F49095-826A-6D46-A746-83299EBCBA6B}" type="sibTrans" cxnId="{554D6CCF-E3E6-9A4E-8007-ED8B6C67C90C}">
      <dgm:prSet/>
      <dgm:spPr/>
      <dgm:t>
        <a:bodyPr/>
        <a:lstStyle/>
        <a:p>
          <a:pPr algn="l"/>
          <a:endParaRPr lang="en-US"/>
        </a:p>
      </dgm:t>
    </dgm:pt>
    <dgm:pt modelId="{D0DE2A2F-98BC-4F45-B759-FBEFF9014E2E}">
      <dgm:prSet/>
      <dgm:spPr/>
      <dgm:t>
        <a:bodyPr/>
        <a:lstStyle/>
        <a:p>
          <a:pPr algn="l"/>
          <a:endParaRPr lang="en-US" sz="700" dirty="0">
            <a:solidFill>
              <a:schemeClr val="bg1"/>
            </a:solidFill>
          </a:endParaRPr>
        </a:p>
      </dgm:t>
    </dgm:pt>
    <dgm:pt modelId="{0F733C68-66CD-0947-9EAB-3DDAC3585A09}" type="sibTrans" cxnId="{F718964D-3D6A-3142-BF15-9D2DC8A2AF89}">
      <dgm:prSet/>
      <dgm:spPr/>
      <dgm:t>
        <a:bodyPr/>
        <a:lstStyle/>
        <a:p>
          <a:pPr algn="l"/>
          <a:endParaRPr lang="en-US"/>
        </a:p>
      </dgm:t>
    </dgm:pt>
    <dgm:pt modelId="{6B0DC5FC-C816-814F-9BAC-EA5B370C18CC}" type="parTrans" cxnId="{F718964D-3D6A-3142-BF15-9D2DC8A2AF89}">
      <dgm:prSet/>
      <dgm:spPr/>
      <dgm:t>
        <a:bodyPr/>
        <a:lstStyle/>
        <a:p>
          <a:pPr algn="l"/>
          <a:endParaRPr lang="en-US"/>
        </a:p>
      </dgm:t>
    </dgm:pt>
    <dgm:pt modelId="{2CF70759-B3E4-6E4D-B4E7-C60CEF15E085}">
      <dgm:prSet phldrT="[Text]"/>
      <dgm:spPr/>
      <dgm:t>
        <a:bodyPr/>
        <a:lstStyle/>
        <a:p>
          <a:pPr algn="l"/>
          <a:r>
            <a:rPr lang="en-US" dirty="0"/>
            <a:t>RN completed nutritional screening portion of admission form</a:t>
          </a:r>
        </a:p>
      </dgm:t>
    </dgm:pt>
    <dgm:pt modelId="{5B266469-8D47-7549-A781-37A38D99D934}" type="sibTrans" cxnId="{8111C038-B44F-944D-9C2D-BB607D91F8C6}">
      <dgm:prSet/>
      <dgm:spPr/>
      <dgm:t>
        <a:bodyPr/>
        <a:lstStyle/>
        <a:p>
          <a:pPr algn="l"/>
          <a:endParaRPr lang="en-US"/>
        </a:p>
      </dgm:t>
    </dgm:pt>
    <dgm:pt modelId="{9570E886-82C0-5B4C-B748-A01C65BD24AF}" type="parTrans" cxnId="{8111C038-B44F-944D-9C2D-BB607D91F8C6}">
      <dgm:prSet/>
      <dgm:spPr/>
      <dgm:t>
        <a:bodyPr/>
        <a:lstStyle/>
        <a:p>
          <a:pPr algn="l"/>
          <a:endParaRPr lang="en-US"/>
        </a:p>
      </dgm:t>
    </dgm:pt>
    <dgm:pt modelId="{6A97CA03-43D8-2745-81CD-EF04F74DD169}">
      <dgm:prSet phldrT="[Text]"/>
      <dgm:spPr/>
      <dgm:t>
        <a:bodyPr/>
        <a:lstStyle/>
        <a:p>
          <a:pPr algn="l"/>
          <a:endParaRPr lang="en-US" sz="700" dirty="0">
            <a:solidFill>
              <a:schemeClr val="bg1"/>
            </a:solidFill>
          </a:endParaRPr>
        </a:p>
      </dgm:t>
    </dgm:pt>
    <dgm:pt modelId="{FA1DC046-1E98-B044-A6D2-7E4CFC55FD4C}" type="sibTrans" cxnId="{D0762FFB-78CC-794A-AE45-04B7F3882627}">
      <dgm:prSet/>
      <dgm:spPr/>
      <dgm:t>
        <a:bodyPr/>
        <a:lstStyle/>
        <a:p>
          <a:pPr algn="l"/>
          <a:endParaRPr lang="en-US"/>
        </a:p>
      </dgm:t>
    </dgm:pt>
    <dgm:pt modelId="{F4CB49C4-5CC5-8249-87E1-7BD8A1850655}" type="parTrans" cxnId="{D0762FFB-78CC-794A-AE45-04B7F3882627}">
      <dgm:prSet/>
      <dgm:spPr/>
      <dgm:t>
        <a:bodyPr/>
        <a:lstStyle/>
        <a:p>
          <a:pPr algn="l"/>
          <a:endParaRPr lang="en-US"/>
        </a:p>
      </dgm:t>
    </dgm:pt>
    <dgm:pt modelId="{FB86A61F-19E7-734D-95EE-0E958F4123A9}" type="pres">
      <dgm:prSet presAssocID="{1FE6D0FB-631A-2048-ACE6-335D3B2E3848}" presName="Name0" presStyleCnt="0">
        <dgm:presLayoutVars>
          <dgm:dir/>
          <dgm:resizeHandles val="exact"/>
        </dgm:presLayoutVars>
      </dgm:prSet>
      <dgm:spPr/>
    </dgm:pt>
    <dgm:pt modelId="{D03D8619-81FD-F149-A5B5-B5537C08F5C4}" type="pres">
      <dgm:prSet presAssocID="{C7EB10E9-1161-4443-ACAF-3B298FCB1D25}" presName="node" presStyleLbl="node1" presStyleIdx="0" presStyleCnt="5" custScaleX="128226" custScaleY="96987">
        <dgm:presLayoutVars>
          <dgm:bulletEnabled val="1"/>
        </dgm:presLayoutVars>
      </dgm:prSet>
      <dgm:spPr/>
    </dgm:pt>
    <dgm:pt modelId="{2F0D6DCD-87A1-D846-99E7-868C847CD72B}" type="pres">
      <dgm:prSet presAssocID="{765B4C45-4434-DC48-AAE0-1345B12A18BC}" presName="sibTrans" presStyleLbl="sibTrans2D1" presStyleIdx="0" presStyleCnt="4" custScaleX="188588" custScaleY="129778"/>
      <dgm:spPr/>
    </dgm:pt>
    <dgm:pt modelId="{55C2388B-220C-EC49-BB12-3ACAB9480B1D}" type="pres">
      <dgm:prSet presAssocID="{765B4C45-4434-DC48-AAE0-1345B12A18BC}" presName="connectorText" presStyleLbl="sibTrans2D1" presStyleIdx="0" presStyleCnt="4"/>
      <dgm:spPr/>
    </dgm:pt>
    <dgm:pt modelId="{7AFA9D29-1114-2D43-BE4E-D93BC8464F46}" type="pres">
      <dgm:prSet presAssocID="{2CF70759-B3E4-6E4D-B4E7-C60CEF15E085}" presName="node" presStyleLbl="node1" presStyleIdx="1" presStyleCnt="5" custScaleX="121100" custScaleY="102100">
        <dgm:presLayoutVars>
          <dgm:bulletEnabled val="1"/>
        </dgm:presLayoutVars>
      </dgm:prSet>
      <dgm:spPr/>
    </dgm:pt>
    <dgm:pt modelId="{DC889930-FC3E-8C48-A936-5E14F789D2A0}" type="pres">
      <dgm:prSet presAssocID="{5B266469-8D47-7549-A781-37A38D99D934}" presName="sibTrans" presStyleLbl="sibTrans2D1" presStyleIdx="1" presStyleCnt="4" custScaleX="210112" custScaleY="120382"/>
      <dgm:spPr/>
    </dgm:pt>
    <dgm:pt modelId="{3EBDDC79-7C3B-5348-AA1E-F5DFE557A527}" type="pres">
      <dgm:prSet presAssocID="{5B266469-8D47-7549-A781-37A38D99D934}" presName="connectorText" presStyleLbl="sibTrans2D1" presStyleIdx="1" presStyleCnt="4"/>
      <dgm:spPr/>
    </dgm:pt>
    <dgm:pt modelId="{B09B3FDD-07D0-864C-86DC-75805596A9F8}" type="pres">
      <dgm:prSet presAssocID="{9E6E57F2-C880-DF45-95E2-729D5025FA21}" presName="node" presStyleLbl="node1" presStyleIdx="2" presStyleCnt="5" custScaleX="126038" custScaleY="101511">
        <dgm:presLayoutVars>
          <dgm:bulletEnabled val="1"/>
        </dgm:presLayoutVars>
      </dgm:prSet>
      <dgm:spPr/>
    </dgm:pt>
    <dgm:pt modelId="{3D21CE9C-456E-C84A-8BFC-4861CE3FE080}" type="pres">
      <dgm:prSet presAssocID="{FAB202C4-9F88-8F4A-938F-1104962E27EE}" presName="sibTrans" presStyleLbl="sibTrans2D1" presStyleIdx="2" presStyleCnt="4" custFlipHor="0" custScaleX="204266" custScaleY="123905" custLinFactNeighborX="8894" custLinFactNeighborY="-9299"/>
      <dgm:spPr/>
    </dgm:pt>
    <dgm:pt modelId="{34B222C1-D61E-1543-B68A-49092FD31C2E}" type="pres">
      <dgm:prSet presAssocID="{FAB202C4-9F88-8F4A-938F-1104962E27EE}" presName="connectorText" presStyleLbl="sibTrans2D1" presStyleIdx="2" presStyleCnt="4"/>
      <dgm:spPr/>
    </dgm:pt>
    <dgm:pt modelId="{CD385AF2-A014-4948-9F13-6FFB77EDF501}" type="pres">
      <dgm:prSet presAssocID="{546DEE16-E75D-784C-8822-66E9886315AE}" presName="node" presStyleLbl="node1" presStyleIdx="3" presStyleCnt="5" custScaleX="129211" custScaleY="98489" custLinFactNeighborX="-40777">
        <dgm:presLayoutVars>
          <dgm:bulletEnabled val="1"/>
        </dgm:presLayoutVars>
      </dgm:prSet>
      <dgm:spPr/>
    </dgm:pt>
    <dgm:pt modelId="{A83A84D9-DA7D-1C4E-A18C-5D490FA21A93}" type="pres">
      <dgm:prSet presAssocID="{30F49095-826A-6D46-A746-83299EBCBA6B}" presName="sibTrans" presStyleLbl="sibTrans2D1" presStyleIdx="3" presStyleCnt="4" custScaleX="190537" custScaleY="148570" custLinFactNeighborX="13191" custLinFactNeighborY="3499"/>
      <dgm:spPr/>
    </dgm:pt>
    <dgm:pt modelId="{BC428D65-9CAF-DF4C-A979-CFA1B48F0276}" type="pres">
      <dgm:prSet presAssocID="{30F49095-826A-6D46-A746-83299EBCBA6B}" presName="connectorText" presStyleLbl="sibTrans2D1" presStyleIdx="3" presStyleCnt="4"/>
      <dgm:spPr/>
    </dgm:pt>
    <dgm:pt modelId="{5E70A53F-ED20-9743-95B5-1BD38DBEFCAE}" type="pres">
      <dgm:prSet presAssocID="{2FFB3F00-2F48-884C-80A4-2671E5306C7F}" presName="node" presStyleLbl="node1" presStyleIdx="4" presStyleCnt="5" custScaleX="130591" custScaleY="98925">
        <dgm:presLayoutVars>
          <dgm:bulletEnabled val="1"/>
        </dgm:presLayoutVars>
      </dgm:prSet>
      <dgm:spPr/>
    </dgm:pt>
  </dgm:ptLst>
  <dgm:cxnLst>
    <dgm:cxn modelId="{588D65AD-3309-804A-AE90-45E64ACA100F}" type="presOf" srcId="{765B4C45-4434-DC48-AAE0-1345B12A18BC}" destId="{2F0D6DCD-87A1-D846-99E7-868C847CD72B}" srcOrd="0" destOrd="0" presId="urn:microsoft.com/office/officeart/2005/8/layout/process1"/>
    <dgm:cxn modelId="{F718964D-3D6A-3142-BF15-9D2DC8A2AF89}" srcId="{C7EB10E9-1161-4443-ACAF-3B298FCB1D25}" destId="{D0DE2A2F-98BC-4F45-B759-FBEFF9014E2E}" srcOrd="0" destOrd="0" parTransId="{6B0DC5FC-C816-814F-9BAC-EA5B370C18CC}" sibTransId="{0F733C68-66CD-0947-9EAB-3DDAC3585A09}"/>
    <dgm:cxn modelId="{2595975D-397B-9F40-9CEB-0A6339683C25}" type="presOf" srcId="{2CF70759-B3E4-6E4D-B4E7-C60CEF15E085}" destId="{7AFA9D29-1114-2D43-BE4E-D93BC8464F46}" srcOrd="0" destOrd="0" presId="urn:microsoft.com/office/officeart/2005/8/layout/process1"/>
    <dgm:cxn modelId="{F6A8672D-A7DC-7A46-856E-1D045906602E}" type="presOf" srcId="{5B266469-8D47-7549-A781-37A38D99D934}" destId="{DC889930-FC3E-8C48-A936-5E14F789D2A0}" srcOrd="0" destOrd="0" presId="urn:microsoft.com/office/officeart/2005/8/layout/process1"/>
    <dgm:cxn modelId="{554D6CCF-E3E6-9A4E-8007-ED8B6C67C90C}" srcId="{1FE6D0FB-631A-2048-ACE6-335D3B2E3848}" destId="{546DEE16-E75D-784C-8822-66E9886315AE}" srcOrd="3" destOrd="0" parTransId="{FDA1806A-E1DE-A649-A768-04A3C97D94DA}" sibTransId="{30F49095-826A-6D46-A746-83299EBCBA6B}"/>
    <dgm:cxn modelId="{4A6E9AD2-488C-0D4B-B01A-2D1550D30DE8}" type="presOf" srcId="{30F49095-826A-6D46-A746-83299EBCBA6B}" destId="{BC428D65-9CAF-DF4C-A979-CFA1B48F0276}" srcOrd="1" destOrd="0" presId="urn:microsoft.com/office/officeart/2005/8/layout/process1"/>
    <dgm:cxn modelId="{D59DA683-4ED1-0D48-A0D8-6FAC8BA617CA}" type="presOf" srcId="{FAB202C4-9F88-8F4A-938F-1104962E27EE}" destId="{3D21CE9C-456E-C84A-8BFC-4861CE3FE080}" srcOrd="0" destOrd="0" presId="urn:microsoft.com/office/officeart/2005/8/layout/process1"/>
    <dgm:cxn modelId="{7A9A6F7A-4953-D24E-8EA5-7A8CE6CFB1E3}" type="presOf" srcId="{5B266469-8D47-7549-A781-37A38D99D934}" destId="{3EBDDC79-7C3B-5348-AA1E-F5DFE557A527}" srcOrd="1" destOrd="0" presId="urn:microsoft.com/office/officeart/2005/8/layout/process1"/>
    <dgm:cxn modelId="{04B5F5F2-5325-3145-88EB-C5183471D231}" srcId="{1FE6D0FB-631A-2048-ACE6-335D3B2E3848}" destId="{C7EB10E9-1161-4443-ACAF-3B298FCB1D25}" srcOrd="0" destOrd="0" parTransId="{C195C810-F472-734F-B056-4926273736A5}" sibTransId="{765B4C45-4434-DC48-AAE0-1345B12A18BC}"/>
    <dgm:cxn modelId="{C2E1500D-3DF9-EF4B-97E7-B79D6A9E1D6D}" type="presOf" srcId="{D0DE2A2F-98BC-4F45-B759-FBEFF9014E2E}" destId="{D03D8619-81FD-F149-A5B5-B5537C08F5C4}" srcOrd="0" destOrd="1" presId="urn:microsoft.com/office/officeart/2005/8/layout/process1"/>
    <dgm:cxn modelId="{E6B9412D-FC18-9C4F-87D1-3F3E942FF8AD}" type="presOf" srcId="{6A97CA03-43D8-2745-81CD-EF04F74DD169}" destId="{D03D8619-81FD-F149-A5B5-B5537C08F5C4}" srcOrd="0" destOrd="2" presId="urn:microsoft.com/office/officeart/2005/8/layout/process1"/>
    <dgm:cxn modelId="{8163FD03-E266-CE44-9ED8-A5916457C8C5}" type="presOf" srcId="{546DEE16-E75D-784C-8822-66E9886315AE}" destId="{CD385AF2-A014-4948-9F13-6FFB77EDF501}" srcOrd="0" destOrd="0" presId="urn:microsoft.com/office/officeart/2005/8/layout/process1"/>
    <dgm:cxn modelId="{39215731-0527-2048-B3CC-8933CCA0BCEE}" type="presOf" srcId="{9E6E57F2-C880-DF45-95E2-729D5025FA21}" destId="{B09B3FDD-07D0-864C-86DC-75805596A9F8}" srcOrd="0" destOrd="0" presId="urn:microsoft.com/office/officeart/2005/8/layout/process1"/>
    <dgm:cxn modelId="{1B23EE95-707A-7140-8434-BB219EF0F858}" type="presOf" srcId="{765B4C45-4434-DC48-AAE0-1345B12A18BC}" destId="{55C2388B-220C-EC49-BB12-3ACAB9480B1D}" srcOrd="1" destOrd="0" presId="urn:microsoft.com/office/officeart/2005/8/layout/process1"/>
    <dgm:cxn modelId="{CE41BBC7-1D58-EA4D-8D1D-DED9F97677CE}" srcId="{1FE6D0FB-631A-2048-ACE6-335D3B2E3848}" destId="{2FFB3F00-2F48-884C-80A4-2671E5306C7F}" srcOrd="4" destOrd="0" parTransId="{72AA041E-2F5B-1B4C-88E9-6647A759943B}" sibTransId="{FB14FC06-6789-7649-91D2-F49AF7BB4866}"/>
    <dgm:cxn modelId="{7F44DF69-0101-004D-A154-D33ABDAA1112}" type="presOf" srcId="{2FFB3F00-2F48-884C-80A4-2671E5306C7F}" destId="{5E70A53F-ED20-9743-95B5-1BD38DBEFCAE}" srcOrd="0" destOrd="0" presId="urn:microsoft.com/office/officeart/2005/8/layout/process1"/>
    <dgm:cxn modelId="{6289F5F4-530F-FD4C-937F-B388F9EDC872}" type="presOf" srcId="{FAB202C4-9F88-8F4A-938F-1104962E27EE}" destId="{34B222C1-D61E-1543-B68A-49092FD31C2E}" srcOrd="1" destOrd="0" presId="urn:microsoft.com/office/officeart/2005/8/layout/process1"/>
    <dgm:cxn modelId="{EA55D4E3-9F0C-944C-B23B-F7CB80A770DC}" srcId="{1FE6D0FB-631A-2048-ACE6-335D3B2E3848}" destId="{9E6E57F2-C880-DF45-95E2-729D5025FA21}" srcOrd="2" destOrd="0" parTransId="{42E5A6EE-D2C4-194B-9327-78F72506B277}" sibTransId="{FAB202C4-9F88-8F4A-938F-1104962E27EE}"/>
    <dgm:cxn modelId="{80046604-421D-FB46-9B3C-BB1974C89861}" type="presOf" srcId="{1FE6D0FB-631A-2048-ACE6-335D3B2E3848}" destId="{FB86A61F-19E7-734D-95EE-0E958F4123A9}" srcOrd="0" destOrd="0" presId="urn:microsoft.com/office/officeart/2005/8/layout/process1"/>
    <dgm:cxn modelId="{34B35A05-F034-0F4C-A4B4-5D74CABC7A3C}" type="presOf" srcId="{30F49095-826A-6D46-A746-83299EBCBA6B}" destId="{A83A84D9-DA7D-1C4E-A18C-5D490FA21A93}" srcOrd="0" destOrd="0" presId="urn:microsoft.com/office/officeart/2005/8/layout/process1"/>
    <dgm:cxn modelId="{D0762FFB-78CC-794A-AE45-04B7F3882627}" srcId="{C7EB10E9-1161-4443-ACAF-3B298FCB1D25}" destId="{6A97CA03-43D8-2745-81CD-EF04F74DD169}" srcOrd="1" destOrd="0" parTransId="{F4CB49C4-5CC5-8249-87E1-7BD8A1850655}" sibTransId="{FA1DC046-1E98-B044-A6D2-7E4CFC55FD4C}"/>
    <dgm:cxn modelId="{8111C038-B44F-944D-9C2D-BB607D91F8C6}" srcId="{1FE6D0FB-631A-2048-ACE6-335D3B2E3848}" destId="{2CF70759-B3E4-6E4D-B4E7-C60CEF15E085}" srcOrd="1" destOrd="0" parTransId="{9570E886-82C0-5B4C-B748-A01C65BD24AF}" sibTransId="{5B266469-8D47-7549-A781-37A38D99D934}"/>
    <dgm:cxn modelId="{99FA37A1-11DB-9240-87FF-BC53914ED5ED}" type="presOf" srcId="{C7EB10E9-1161-4443-ACAF-3B298FCB1D25}" destId="{D03D8619-81FD-F149-A5B5-B5537C08F5C4}" srcOrd="0" destOrd="0" presId="urn:microsoft.com/office/officeart/2005/8/layout/process1"/>
    <dgm:cxn modelId="{E5FA3635-BB55-D84A-853C-C8901188FCEB}" type="presParOf" srcId="{FB86A61F-19E7-734D-95EE-0E958F4123A9}" destId="{D03D8619-81FD-F149-A5B5-B5537C08F5C4}" srcOrd="0" destOrd="0" presId="urn:microsoft.com/office/officeart/2005/8/layout/process1"/>
    <dgm:cxn modelId="{CB8B8C33-942A-D04D-B08D-B7ACB79FCA02}" type="presParOf" srcId="{FB86A61F-19E7-734D-95EE-0E958F4123A9}" destId="{2F0D6DCD-87A1-D846-99E7-868C847CD72B}" srcOrd="1" destOrd="0" presId="urn:microsoft.com/office/officeart/2005/8/layout/process1"/>
    <dgm:cxn modelId="{67816D56-3A5E-1F42-9EDC-B1F7FB0AF402}" type="presParOf" srcId="{2F0D6DCD-87A1-D846-99E7-868C847CD72B}" destId="{55C2388B-220C-EC49-BB12-3ACAB9480B1D}" srcOrd="0" destOrd="0" presId="urn:microsoft.com/office/officeart/2005/8/layout/process1"/>
    <dgm:cxn modelId="{83AF3F4B-6B30-EE46-9A80-458C6AB5D7DE}" type="presParOf" srcId="{FB86A61F-19E7-734D-95EE-0E958F4123A9}" destId="{7AFA9D29-1114-2D43-BE4E-D93BC8464F46}" srcOrd="2" destOrd="0" presId="urn:microsoft.com/office/officeart/2005/8/layout/process1"/>
    <dgm:cxn modelId="{DE4897C0-9A67-8C47-8DF4-5A417513CD3F}" type="presParOf" srcId="{FB86A61F-19E7-734D-95EE-0E958F4123A9}" destId="{DC889930-FC3E-8C48-A936-5E14F789D2A0}" srcOrd="3" destOrd="0" presId="urn:microsoft.com/office/officeart/2005/8/layout/process1"/>
    <dgm:cxn modelId="{247FC826-53DB-6241-BB96-93C4E63D4BA7}" type="presParOf" srcId="{DC889930-FC3E-8C48-A936-5E14F789D2A0}" destId="{3EBDDC79-7C3B-5348-AA1E-F5DFE557A527}" srcOrd="0" destOrd="0" presId="urn:microsoft.com/office/officeart/2005/8/layout/process1"/>
    <dgm:cxn modelId="{F02099EA-9E11-D049-8B48-1ADFD9602994}" type="presParOf" srcId="{FB86A61F-19E7-734D-95EE-0E958F4123A9}" destId="{B09B3FDD-07D0-864C-86DC-75805596A9F8}" srcOrd="4" destOrd="0" presId="urn:microsoft.com/office/officeart/2005/8/layout/process1"/>
    <dgm:cxn modelId="{7A37732A-AF79-B24B-8A5F-989F9183C119}" type="presParOf" srcId="{FB86A61F-19E7-734D-95EE-0E958F4123A9}" destId="{3D21CE9C-456E-C84A-8BFC-4861CE3FE080}" srcOrd="5" destOrd="0" presId="urn:microsoft.com/office/officeart/2005/8/layout/process1"/>
    <dgm:cxn modelId="{EB76CB34-78AB-4F44-B90D-54AEFE4077F3}" type="presParOf" srcId="{3D21CE9C-456E-C84A-8BFC-4861CE3FE080}" destId="{34B222C1-D61E-1543-B68A-49092FD31C2E}" srcOrd="0" destOrd="0" presId="urn:microsoft.com/office/officeart/2005/8/layout/process1"/>
    <dgm:cxn modelId="{6195677C-25D2-2545-B6FE-43BFFE4601FA}" type="presParOf" srcId="{FB86A61F-19E7-734D-95EE-0E958F4123A9}" destId="{CD385AF2-A014-4948-9F13-6FFB77EDF501}" srcOrd="6" destOrd="0" presId="urn:microsoft.com/office/officeart/2005/8/layout/process1"/>
    <dgm:cxn modelId="{F623BA59-3C3E-3149-943C-6601C692706F}" type="presParOf" srcId="{FB86A61F-19E7-734D-95EE-0E958F4123A9}" destId="{A83A84D9-DA7D-1C4E-A18C-5D490FA21A93}" srcOrd="7" destOrd="0" presId="urn:microsoft.com/office/officeart/2005/8/layout/process1"/>
    <dgm:cxn modelId="{2EDF556F-EE38-B742-8F0C-2E072E6DF292}" type="presParOf" srcId="{A83A84D9-DA7D-1C4E-A18C-5D490FA21A93}" destId="{BC428D65-9CAF-DF4C-A979-CFA1B48F0276}" srcOrd="0" destOrd="0" presId="urn:microsoft.com/office/officeart/2005/8/layout/process1"/>
    <dgm:cxn modelId="{9EB7CC58-4941-9946-82E3-CE9129F968A5}" type="presParOf" srcId="{FB86A61F-19E7-734D-95EE-0E958F4123A9}" destId="{5E70A53F-ED20-9743-95B5-1BD38DBEFCAE}" srcOrd="8"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E6D0FB-631A-2048-ACE6-335D3B2E3848}" type="doc">
      <dgm:prSet loTypeId="urn:microsoft.com/office/officeart/2005/8/layout/process1" loCatId="" qsTypeId="urn:microsoft.com/office/officeart/2005/8/quickstyle/simple5" qsCatId="simple" csTypeId="urn:microsoft.com/office/officeart/2005/8/colors/accent4_2" csCatId="accent4" phldr="1"/>
      <dgm:spPr/>
    </dgm:pt>
    <dgm:pt modelId="{2FFB3F00-2F48-884C-80A4-2671E5306C7F}">
      <dgm:prSet phldrT="[Text]" custT="1"/>
      <dgm:spPr/>
      <dgm:t>
        <a:bodyPr/>
        <a:lstStyle/>
        <a:p>
          <a:pPr algn="ctr"/>
          <a:r>
            <a:rPr lang="en-US" sz="1400" b="0" dirty="0"/>
            <a:t>Information added to patients’ EMR home page related to the referral</a:t>
          </a:r>
        </a:p>
      </dgm:t>
    </dgm:pt>
    <dgm:pt modelId="{72AA041E-2F5B-1B4C-88E9-6647A759943B}" type="parTrans" cxnId="{CE41BBC7-1D58-EA4D-8D1D-DED9F97677CE}">
      <dgm:prSet/>
      <dgm:spPr/>
      <dgm:t>
        <a:bodyPr/>
        <a:lstStyle/>
        <a:p>
          <a:pPr algn="l"/>
          <a:endParaRPr lang="en-US"/>
        </a:p>
      </dgm:t>
    </dgm:pt>
    <dgm:pt modelId="{FB14FC06-6789-7649-91D2-F49AF7BB4866}" type="sibTrans" cxnId="{CE41BBC7-1D58-EA4D-8D1D-DED9F97677CE}">
      <dgm:prSet/>
      <dgm:spPr/>
      <dgm:t>
        <a:bodyPr/>
        <a:lstStyle/>
        <a:p>
          <a:pPr algn="l"/>
          <a:endParaRPr lang="en-US"/>
        </a:p>
      </dgm:t>
    </dgm:pt>
    <dgm:pt modelId="{9E6E57F2-C880-DF45-95E2-729D5025FA21}">
      <dgm:prSet phldrT="[Text]" custT="1"/>
      <dgm:spPr/>
      <dgm:t>
        <a:bodyPr/>
        <a:lstStyle/>
        <a:p>
          <a:pPr algn="ctr"/>
          <a:r>
            <a:rPr lang="en-US" sz="1400" b="0" dirty="0">
              <a:solidFill>
                <a:schemeClr val="bg1"/>
              </a:solidFill>
            </a:rPr>
            <a:t>If a total </a:t>
          </a:r>
          <a:r>
            <a:rPr lang="en-US" sz="1400" b="0" baseline="0" dirty="0">
              <a:solidFill>
                <a:schemeClr val="bg1"/>
              </a:solidFill>
            </a:rPr>
            <a:t>MST</a:t>
          </a:r>
          <a:r>
            <a:rPr lang="en-US" sz="1400" b="0" dirty="0">
              <a:solidFill>
                <a:schemeClr val="bg1"/>
              </a:solidFill>
            </a:rPr>
            <a:t> score is &gt;2</a:t>
          </a:r>
          <a:r>
            <a:rPr lang="en-US" sz="1400" b="0" baseline="0" dirty="0">
              <a:solidFill>
                <a:schemeClr val="bg1"/>
              </a:solidFill>
            </a:rPr>
            <a:t> -  deems patient high malnutrition risk</a:t>
          </a:r>
        </a:p>
      </dgm:t>
    </dgm:pt>
    <dgm:pt modelId="{42E5A6EE-D2C4-194B-9327-78F72506B277}" type="parTrans" cxnId="{EA55D4E3-9F0C-944C-B23B-F7CB80A770DC}">
      <dgm:prSet/>
      <dgm:spPr/>
      <dgm:t>
        <a:bodyPr/>
        <a:lstStyle/>
        <a:p>
          <a:pPr algn="l"/>
          <a:endParaRPr lang="en-US"/>
        </a:p>
      </dgm:t>
    </dgm:pt>
    <dgm:pt modelId="{FAB202C4-9F88-8F4A-938F-1104962E27EE}" type="sibTrans" cxnId="{EA55D4E3-9F0C-944C-B23B-F7CB80A770DC}">
      <dgm:prSet/>
      <dgm:spPr/>
      <dgm:t>
        <a:bodyPr/>
        <a:lstStyle/>
        <a:p>
          <a:pPr algn="l"/>
          <a:endParaRPr lang="en-US"/>
        </a:p>
      </dgm:t>
    </dgm:pt>
    <dgm:pt modelId="{546DEE16-E75D-784C-8822-66E9886315AE}">
      <dgm:prSet phldrT="[Text]" custT="1"/>
      <dgm:spPr/>
      <dgm:t>
        <a:bodyPr/>
        <a:lstStyle/>
        <a:p>
          <a:pPr algn="ctr"/>
          <a:r>
            <a:rPr lang="en-US" sz="1400" b="0" dirty="0"/>
            <a:t>Referral electronically initiated to dietitian</a:t>
          </a:r>
        </a:p>
      </dgm:t>
    </dgm:pt>
    <dgm:pt modelId="{FDA1806A-E1DE-A649-A768-04A3C97D94DA}" type="parTrans" cxnId="{554D6CCF-E3E6-9A4E-8007-ED8B6C67C90C}">
      <dgm:prSet/>
      <dgm:spPr/>
      <dgm:t>
        <a:bodyPr/>
        <a:lstStyle/>
        <a:p>
          <a:pPr algn="l"/>
          <a:endParaRPr lang="en-US"/>
        </a:p>
      </dgm:t>
    </dgm:pt>
    <dgm:pt modelId="{30F49095-826A-6D46-A746-83299EBCBA6B}" type="sibTrans" cxnId="{554D6CCF-E3E6-9A4E-8007-ED8B6C67C90C}">
      <dgm:prSet/>
      <dgm:spPr/>
      <dgm:t>
        <a:bodyPr/>
        <a:lstStyle/>
        <a:p>
          <a:pPr algn="l"/>
          <a:endParaRPr lang="en-US"/>
        </a:p>
      </dgm:t>
    </dgm:pt>
    <dgm:pt modelId="{2CF70759-B3E4-6E4D-B4E7-C60CEF15E085}">
      <dgm:prSet phldrT="[Text]" custT="1"/>
      <dgm:spPr/>
      <dgm:t>
        <a:bodyPr/>
        <a:lstStyle/>
        <a:p>
          <a:pPr algn="ctr"/>
          <a:r>
            <a:rPr lang="en-US" sz="1400" b="0" dirty="0">
              <a:solidFill>
                <a:schemeClr val="bg1"/>
              </a:solidFill>
            </a:rPr>
            <a:t>Unit team member completes 3 questions</a:t>
          </a:r>
        </a:p>
      </dgm:t>
    </dgm:pt>
    <dgm:pt modelId="{5B266469-8D47-7549-A781-37A38D99D934}" type="sibTrans" cxnId="{8111C038-B44F-944D-9C2D-BB607D91F8C6}">
      <dgm:prSet/>
      <dgm:spPr/>
      <dgm:t>
        <a:bodyPr/>
        <a:lstStyle/>
        <a:p>
          <a:pPr algn="l"/>
          <a:endParaRPr lang="en-US"/>
        </a:p>
      </dgm:t>
    </dgm:pt>
    <dgm:pt modelId="{9570E886-82C0-5B4C-B748-A01C65BD24AF}" type="parTrans" cxnId="{8111C038-B44F-944D-9C2D-BB607D91F8C6}">
      <dgm:prSet/>
      <dgm:spPr/>
      <dgm:t>
        <a:bodyPr/>
        <a:lstStyle/>
        <a:p>
          <a:pPr algn="l"/>
          <a:endParaRPr lang="en-US"/>
        </a:p>
      </dgm:t>
    </dgm:pt>
    <dgm:pt modelId="{C7EB10E9-1161-4443-ACAF-3B298FCB1D25}">
      <dgm:prSet phldrT="[Text]" custT="1"/>
      <dgm:spPr/>
      <dgm:t>
        <a:bodyPr/>
        <a:lstStyle/>
        <a:p>
          <a:pPr algn="ctr"/>
          <a:r>
            <a:rPr lang="en-US" sz="1400" b="0" dirty="0"/>
            <a:t>When a patient is admitted-fires a MST in the EMR</a:t>
          </a:r>
        </a:p>
      </dgm:t>
    </dgm:pt>
    <dgm:pt modelId="{765B4C45-4434-DC48-AAE0-1345B12A18BC}" type="sibTrans" cxnId="{04B5F5F2-5325-3145-88EB-C5183471D231}">
      <dgm:prSet/>
      <dgm:spPr/>
      <dgm:t>
        <a:bodyPr/>
        <a:lstStyle/>
        <a:p>
          <a:pPr algn="l"/>
          <a:endParaRPr lang="en-US"/>
        </a:p>
      </dgm:t>
    </dgm:pt>
    <dgm:pt modelId="{C195C810-F472-734F-B056-4926273736A5}" type="parTrans" cxnId="{04B5F5F2-5325-3145-88EB-C5183471D231}">
      <dgm:prSet/>
      <dgm:spPr/>
      <dgm:t>
        <a:bodyPr/>
        <a:lstStyle/>
        <a:p>
          <a:pPr algn="l"/>
          <a:endParaRPr lang="en-US"/>
        </a:p>
      </dgm:t>
    </dgm:pt>
    <dgm:pt modelId="{FB86A61F-19E7-734D-95EE-0E958F4123A9}" type="pres">
      <dgm:prSet presAssocID="{1FE6D0FB-631A-2048-ACE6-335D3B2E3848}" presName="Name0" presStyleCnt="0">
        <dgm:presLayoutVars>
          <dgm:dir/>
          <dgm:resizeHandles val="exact"/>
        </dgm:presLayoutVars>
      </dgm:prSet>
      <dgm:spPr/>
    </dgm:pt>
    <dgm:pt modelId="{D03D8619-81FD-F149-A5B5-B5537C08F5C4}" type="pres">
      <dgm:prSet presAssocID="{C7EB10E9-1161-4443-ACAF-3B298FCB1D25}" presName="node" presStyleLbl="node1" presStyleIdx="0" presStyleCnt="5" custScaleX="128226" custScaleY="136083">
        <dgm:presLayoutVars>
          <dgm:bulletEnabled val="1"/>
        </dgm:presLayoutVars>
      </dgm:prSet>
      <dgm:spPr/>
    </dgm:pt>
    <dgm:pt modelId="{2F0D6DCD-87A1-D846-99E7-868C847CD72B}" type="pres">
      <dgm:prSet presAssocID="{765B4C45-4434-DC48-AAE0-1345B12A18BC}" presName="sibTrans" presStyleLbl="sibTrans2D1" presStyleIdx="0" presStyleCnt="4" custScaleX="245032" custScaleY="129778"/>
      <dgm:spPr/>
    </dgm:pt>
    <dgm:pt modelId="{55C2388B-220C-EC49-BB12-3ACAB9480B1D}" type="pres">
      <dgm:prSet presAssocID="{765B4C45-4434-DC48-AAE0-1345B12A18BC}" presName="connectorText" presStyleLbl="sibTrans2D1" presStyleIdx="0" presStyleCnt="4"/>
      <dgm:spPr/>
    </dgm:pt>
    <dgm:pt modelId="{7AFA9D29-1114-2D43-BE4E-D93BC8464F46}" type="pres">
      <dgm:prSet presAssocID="{2CF70759-B3E4-6E4D-B4E7-C60CEF15E085}" presName="node" presStyleLbl="node1" presStyleIdx="1" presStyleCnt="5" custScaleX="126150" custScaleY="135862" custLinFactNeighborX="-30495" custLinFactNeighborY="2916">
        <dgm:presLayoutVars>
          <dgm:bulletEnabled val="1"/>
        </dgm:presLayoutVars>
      </dgm:prSet>
      <dgm:spPr/>
    </dgm:pt>
    <dgm:pt modelId="{DC889930-FC3E-8C48-A936-5E14F789D2A0}" type="pres">
      <dgm:prSet presAssocID="{5B266469-8D47-7549-A781-37A38D99D934}" presName="sibTrans" presStyleLbl="sibTrans2D1" presStyleIdx="1" presStyleCnt="4" custScaleX="235551" custScaleY="120382"/>
      <dgm:spPr/>
    </dgm:pt>
    <dgm:pt modelId="{3EBDDC79-7C3B-5348-AA1E-F5DFE557A527}" type="pres">
      <dgm:prSet presAssocID="{5B266469-8D47-7549-A781-37A38D99D934}" presName="connectorText" presStyleLbl="sibTrans2D1" presStyleIdx="1" presStyleCnt="4"/>
      <dgm:spPr/>
    </dgm:pt>
    <dgm:pt modelId="{B09B3FDD-07D0-864C-86DC-75805596A9F8}" type="pres">
      <dgm:prSet presAssocID="{9E6E57F2-C880-DF45-95E2-729D5025FA21}" presName="node" presStyleLbl="node1" presStyleIdx="2" presStyleCnt="5" custScaleX="126038" custScaleY="136083">
        <dgm:presLayoutVars>
          <dgm:bulletEnabled val="1"/>
        </dgm:presLayoutVars>
      </dgm:prSet>
      <dgm:spPr/>
    </dgm:pt>
    <dgm:pt modelId="{3D21CE9C-456E-C84A-8BFC-4861CE3FE080}" type="pres">
      <dgm:prSet presAssocID="{FAB202C4-9F88-8F4A-938F-1104962E27EE}" presName="sibTrans" presStyleLbl="sibTrans2D1" presStyleIdx="2" presStyleCnt="4" custFlipHor="0" custScaleX="234841" custScaleY="123905" custLinFactNeighborX="7237" custLinFactNeighborY="4698"/>
      <dgm:spPr/>
    </dgm:pt>
    <dgm:pt modelId="{34B222C1-D61E-1543-B68A-49092FD31C2E}" type="pres">
      <dgm:prSet presAssocID="{FAB202C4-9F88-8F4A-938F-1104962E27EE}" presName="connectorText" presStyleLbl="sibTrans2D1" presStyleIdx="2" presStyleCnt="4"/>
      <dgm:spPr/>
    </dgm:pt>
    <dgm:pt modelId="{CD385AF2-A014-4948-9F13-6FFB77EDF501}" type="pres">
      <dgm:prSet presAssocID="{546DEE16-E75D-784C-8822-66E9886315AE}" presName="node" presStyleLbl="node1" presStyleIdx="3" presStyleCnt="5" custScaleX="140554" custScaleY="136083" custLinFactNeighborX="-40777">
        <dgm:presLayoutVars>
          <dgm:bulletEnabled val="1"/>
        </dgm:presLayoutVars>
      </dgm:prSet>
      <dgm:spPr/>
    </dgm:pt>
    <dgm:pt modelId="{A83A84D9-DA7D-1C4E-A18C-5D490FA21A93}" type="pres">
      <dgm:prSet presAssocID="{30F49095-826A-6D46-A746-83299EBCBA6B}" presName="sibTrans" presStyleLbl="sibTrans2D1" presStyleIdx="3" presStyleCnt="4" custScaleX="267287" custScaleY="148570" custLinFactNeighborX="-4361" custLinFactNeighborY="7530"/>
      <dgm:spPr/>
    </dgm:pt>
    <dgm:pt modelId="{BC428D65-9CAF-DF4C-A979-CFA1B48F0276}" type="pres">
      <dgm:prSet presAssocID="{30F49095-826A-6D46-A746-83299EBCBA6B}" presName="connectorText" presStyleLbl="sibTrans2D1" presStyleIdx="3" presStyleCnt="4"/>
      <dgm:spPr/>
    </dgm:pt>
    <dgm:pt modelId="{5E70A53F-ED20-9743-95B5-1BD38DBEFCAE}" type="pres">
      <dgm:prSet presAssocID="{2FFB3F00-2F48-884C-80A4-2671E5306C7F}" presName="node" presStyleLbl="node1" presStyleIdx="4" presStyleCnt="5" custScaleX="120547" custScaleY="135646" custLinFactNeighborX="-70213" custLinFactNeighborY="-2236">
        <dgm:presLayoutVars>
          <dgm:bulletEnabled val="1"/>
        </dgm:presLayoutVars>
      </dgm:prSet>
      <dgm:spPr/>
    </dgm:pt>
  </dgm:ptLst>
  <dgm:cxnLst>
    <dgm:cxn modelId="{3E37395D-5495-EE46-B3A8-3A95879DFC55}" type="presOf" srcId="{9E6E57F2-C880-DF45-95E2-729D5025FA21}" destId="{B09B3FDD-07D0-864C-86DC-75805596A9F8}" srcOrd="0" destOrd="0" presId="urn:microsoft.com/office/officeart/2005/8/layout/process1"/>
    <dgm:cxn modelId="{554D6CCF-E3E6-9A4E-8007-ED8B6C67C90C}" srcId="{1FE6D0FB-631A-2048-ACE6-335D3B2E3848}" destId="{546DEE16-E75D-784C-8822-66E9886315AE}" srcOrd="3" destOrd="0" parTransId="{FDA1806A-E1DE-A649-A768-04A3C97D94DA}" sibTransId="{30F49095-826A-6D46-A746-83299EBCBA6B}"/>
    <dgm:cxn modelId="{21B86FE7-8A52-574E-B285-2095B96A8EA1}" type="presOf" srcId="{FAB202C4-9F88-8F4A-938F-1104962E27EE}" destId="{3D21CE9C-456E-C84A-8BFC-4861CE3FE080}" srcOrd="0" destOrd="0" presId="urn:microsoft.com/office/officeart/2005/8/layout/process1"/>
    <dgm:cxn modelId="{17CA164C-7354-2A4D-93DA-A36982E278FD}" type="presOf" srcId="{30F49095-826A-6D46-A746-83299EBCBA6B}" destId="{BC428D65-9CAF-DF4C-A979-CFA1B48F0276}" srcOrd="1" destOrd="0" presId="urn:microsoft.com/office/officeart/2005/8/layout/process1"/>
    <dgm:cxn modelId="{382BE73E-4E04-ED4D-8780-1DE8930AB34C}" type="presOf" srcId="{C7EB10E9-1161-4443-ACAF-3B298FCB1D25}" destId="{D03D8619-81FD-F149-A5B5-B5537C08F5C4}" srcOrd="0" destOrd="0" presId="urn:microsoft.com/office/officeart/2005/8/layout/process1"/>
    <dgm:cxn modelId="{A4052E95-8A70-0042-A979-BDF42DD898BD}" type="presOf" srcId="{765B4C45-4434-DC48-AAE0-1345B12A18BC}" destId="{2F0D6DCD-87A1-D846-99E7-868C847CD72B}" srcOrd="0" destOrd="0" presId="urn:microsoft.com/office/officeart/2005/8/layout/process1"/>
    <dgm:cxn modelId="{04B5F5F2-5325-3145-88EB-C5183471D231}" srcId="{1FE6D0FB-631A-2048-ACE6-335D3B2E3848}" destId="{C7EB10E9-1161-4443-ACAF-3B298FCB1D25}" srcOrd="0" destOrd="0" parTransId="{C195C810-F472-734F-B056-4926273736A5}" sibTransId="{765B4C45-4434-DC48-AAE0-1345B12A18BC}"/>
    <dgm:cxn modelId="{C6C87889-79CB-5C46-8830-764AA25D2A95}" type="presOf" srcId="{5B266469-8D47-7549-A781-37A38D99D934}" destId="{3EBDDC79-7C3B-5348-AA1E-F5DFE557A527}" srcOrd="1" destOrd="0" presId="urn:microsoft.com/office/officeart/2005/8/layout/process1"/>
    <dgm:cxn modelId="{45E551F5-6664-D844-AC5E-99556F7622C7}" type="presOf" srcId="{2FFB3F00-2F48-884C-80A4-2671E5306C7F}" destId="{5E70A53F-ED20-9743-95B5-1BD38DBEFCAE}" srcOrd="0" destOrd="0" presId="urn:microsoft.com/office/officeart/2005/8/layout/process1"/>
    <dgm:cxn modelId="{AF075231-9419-1B40-B49D-AC9C59D66EE3}" type="presOf" srcId="{30F49095-826A-6D46-A746-83299EBCBA6B}" destId="{A83A84D9-DA7D-1C4E-A18C-5D490FA21A93}" srcOrd="0" destOrd="0" presId="urn:microsoft.com/office/officeart/2005/8/layout/process1"/>
    <dgm:cxn modelId="{72FDC7E8-4A3D-D340-9256-9ADF64FBE79C}" type="presOf" srcId="{5B266469-8D47-7549-A781-37A38D99D934}" destId="{DC889930-FC3E-8C48-A936-5E14F789D2A0}" srcOrd="0" destOrd="0" presId="urn:microsoft.com/office/officeart/2005/8/layout/process1"/>
    <dgm:cxn modelId="{E05573C5-FD34-DB43-BF21-2AA817572EF1}" type="presOf" srcId="{1FE6D0FB-631A-2048-ACE6-335D3B2E3848}" destId="{FB86A61F-19E7-734D-95EE-0E958F4123A9}" srcOrd="0" destOrd="0" presId="urn:microsoft.com/office/officeart/2005/8/layout/process1"/>
    <dgm:cxn modelId="{AAC0B4CB-6E0F-144D-963F-C1E09CBEBC27}" type="presOf" srcId="{FAB202C4-9F88-8F4A-938F-1104962E27EE}" destId="{34B222C1-D61E-1543-B68A-49092FD31C2E}" srcOrd="1" destOrd="0" presId="urn:microsoft.com/office/officeart/2005/8/layout/process1"/>
    <dgm:cxn modelId="{CE41BBC7-1D58-EA4D-8D1D-DED9F97677CE}" srcId="{1FE6D0FB-631A-2048-ACE6-335D3B2E3848}" destId="{2FFB3F00-2F48-884C-80A4-2671E5306C7F}" srcOrd="4" destOrd="0" parTransId="{72AA041E-2F5B-1B4C-88E9-6647A759943B}" sibTransId="{FB14FC06-6789-7649-91D2-F49AF7BB4866}"/>
    <dgm:cxn modelId="{B7D6C3A9-2250-6144-9F03-45EC1634F45A}" type="presOf" srcId="{546DEE16-E75D-784C-8822-66E9886315AE}" destId="{CD385AF2-A014-4948-9F13-6FFB77EDF501}" srcOrd="0" destOrd="0" presId="urn:microsoft.com/office/officeart/2005/8/layout/process1"/>
    <dgm:cxn modelId="{EA55D4E3-9F0C-944C-B23B-F7CB80A770DC}" srcId="{1FE6D0FB-631A-2048-ACE6-335D3B2E3848}" destId="{9E6E57F2-C880-DF45-95E2-729D5025FA21}" srcOrd="2" destOrd="0" parTransId="{42E5A6EE-D2C4-194B-9327-78F72506B277}" sibTransId="{FAB202C4-9F88-8F4A-938F-1104962E27EE}"/>
    <dgm:cxn modelId="{FE5B43F7-9758-E542-94BB-B61C5331E3A3}" type="presOf" srcId="{765B4C45-4434-DC48-AAE0-1345B12A18BC}" destId="{55C2388B-220C-EC49-BB12-3ACAB9480B1D}" srcOrd="1" destOrd="0" presId="urn:microsoft.com/office/officeart/2005/8/layout/process1"/>
    <dgm:cxn modelId="{8111C038-B44F-944D-9C2D-BB607D91F8C6}" srcId="{1FE6D0FB-631A-2048-ACE6-335D3B2E3848}" destId="{2CF70759-B3E4-6E4D-B4E7-C60CEF15E085}" srcOrd="1" destOrd="0" parTransId="{9570E886-82C0-5B4C-B748-A01C65BD24AF}" sibTransId="{5B266469-8D47-7549-A781-37A38D99D934}"/>
    <dgm:cxn modelId="{874949CA-273B-7F4F-B739-10DC63BAE493}" type="presOf" srcId="{2CF70759-B3E4-6E4D-B4E7-C60CEF15E085}" destId="{7AFA9D29-1114-2D43-BE4E-D93BC8464F46}" srcOrd="0" destOrd="0" presId="urn:microsoft.com/office/officeart/2005/8/layout/process1"/>
    <dgm:cxn modelId="{A4F83169-F4F9-104B-A1B1-4E3692B89260}" type="presParOf" srcId="{FB86A61F-19E7-734D-95EE-0E958F4123A9}" destId="{D03D8619-81FD-F149-A5B5-B5537C08F5C4}" srcOrd="0" destOrd="0" presId="urn:microsoft.com/office/officeart/2005/8/layout/process1"/>
    <dgm:cxn modelId="{7436912D-B1BE-9E49-BC66-107DAC476596}" type="presParOf" srcId="{FB86A61F-19E7-734D-95EE-0E958F4123A9}" destId="{2F0D6DCD-87A1-D846-99E7-868C847CD72B}" srcOrd="1" destOrd="0" presId="urn:microsoft.com/office/officeart/2005/8/layout/process1"/>
    <dgm:cxn modelId="{B1CE8D15-4029-CD49-8F31-2E67D0090ADF}" type="presParOf" srcId="{2F0D6DCD-87A1-D846-99E7-868C847CD72B}" destId="{55C2388B-220C-EC49-BB12-3ACAB9480B1D}" srcOrd="0" destOrd="0" presId="urn:microsoft.com/office/officeart/2005/8/layout/process1"/>
    <dgm:cxn modelId="{A263CBF6-FD07-3F4A-B5CA-77EFE3185595}" type="presParOf" srcId="{FB86A61F-19E7-734D-95EE-0E958F4123A9}" destId="{7AFA9D29-1114-2D43-BE4E-D93BC8464F46}" srcOrd="2" destOrd="0" presId="urn:microsoft.com/office/officeart/2005/8/layout/process1"/>
    <dgm:cxn modelId="{20218631-F134-B147-9CFB-8D95578D5DB6}" type="presParOf" srcId="{FB86A61F-19E7-734D-95EE-0E958F4123A9}" destId="{DC889930-FC3E-8C48-A936-5E14F789D2A0}" srcOrd="3" destOrd="0" presId="urn:microsoft.com/office/officeart/2005/8/layout/process1"/>
    <dgm:cxn modelId="{4D162EFF-0EBE-624C-80D0-BFFE4764E1C2}" type="presParOf" srcId="{DC889930-FC3E-8C48-A936-5E14F789D2A0}" destId="{3EBDDC79-7C3B-5348-AA1E-F5DFE557A527}" srcOrd="0" destOrd="0" presId="urn:microsoft.com/office/officeart/2005/8/layout/process1"/>
    <dgm:cxn modelId="{39331906-FE93-814B-AC75-34C7D6AE122C}" type="presParOf" srcId="{FB86A61F-19E7-734D-95EE-0E958F4123A9}" destId="{B09B3FDD-07D0-864C-86DC-75805596A9F8}" srcOrd="4" destOrd="0" presId="urn:microsoft.com/office/officeart/2005/8/layout/process1"/>
    <dgm:cxn modelId="{A67EB556-04A3-C149-8AF2-D290E256B549}" type="presParOf" srcId="{FB86A61F-19E7-734D-95EE-0E958F4123A9}" destId="{3D21CE9C-456E-C84A-8BFC-4861CE3FE080}" srcOrd="5" destOrd="0" presId="urn:microsoft.com/office/officeart/2005/8/layout/process1"/>
    <dgm:cxn modelId="{413F0CAA-E8F8-AE49-9239-3BB7F091811F}" type="presParOf" srcId="{3D21CE9C-456E-C84A-8BFC-4861CE3FE080}" destId="{34B222C1-D61E-1543-B68A-49092FD31C2E}" srcOrd="0" destOrd="0" presId="urn:microsoft.com/office/officeart/2005/8/layout/process1"/>
    <dgm:cxn modelId="{393B1734-6486-2645-B156-D90D3ECCC759}" type="presParOf" srcId="{FB86A61F-19E7-734D-95EE-0E958F4123A9}" destId="{CD385AF2-A014-4948-9F13-6FFB77EDF501}" srcOrd="6" destOrd="0" presId="urn:microsoft.com/office/officeart/2005/8/layout/process1"/>
    <dgm:cxn modelId="{737EC5A2-2355-004B-97B9-8FAE1AE47A43}" type="presParOf" srcId="{FB86A61F-19E7-734D-95EE-0E958F4123A9}" destId="{A83A84D9-DA7D-1C4E-A18C-5D490FA21A93}" srcOrd="7" destOrd="0" presId="urn:microsoft.com/office/officeart/2005/8/layout/process1"/>
    <dgm:cxn modelId="{B6DD1129-9EB4-6049-B756-34A63C5F0BE6}" type="presParOf" srcId="{A83A84D9-DA7D-1C4E-A18C-5D490FA21A93}" destId="{BC428D65-9CAF-DF4C-A979-CFA1B48F0276}" srcOrd="0" destOrd="0" presId="urn:microsoft.com/office/officeart/2005/8/layout/process1"/>
    <dgm:cxn modelId="{5B129B6A-D2B6-F64D-83F7-D81B3F73136C}" type="presParOf" srcId="{FB86A61F-19E7-734D-95EE-0E958F4123A9}" destId="{5E70A53F-ED20-9743-95B5-1BD38DBEFCAE}" srcOrd="8"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9C1BD9-68C0-1543-BCEF-2921BFF5BD27}" type="doc">
      <dgm:prSet loTypeId="urn:microsoft.com/office/officeart/2005/8/layout/process1" loCatId="" qsTypeId="urn:microsoft.com/office/officeart/2005/8/quickstyle/simple4" qsCatId="simple" csTypeId="urn:microsoft.com/office/officeart/2005/8/colors/accent1_2" csCatId="accent1" phldr="1"/>
      <dgm:spPr/>
      <dgm:t>
        <a:bodyPr/>
        <a:lstStyle/>
        <a:p>
          <a:endParaRPr lang="en-US"/>
        </a:p>
      </dgm:t>
    </dgm:pt>
    <dgm:pt modelId="{9A31B100-4FCA-E748-BD56-73C2856819DA}">
      <dgm:prSet/>
      <dgm:spPr/>
      <dgm:t>
        <a:bodyPr/>
        <a:lstStyle/>
        <a:p>
          <a:pPr rtl="0"/>
          <a:r>
            <a:rPr lang="en-US" dirty="0"/>
            <a:t>User Element</a:t>
          </a:r>
        </a:p>
      </dgm:t>
    </dgm:pt>
    <dgm:pt modelId="{9BA4BA9B-2504-D64C-8926-CECC935E6122}" type="parTrans" cxnId="{F7BAA35A-09E0-704F-935E-6E32760969BD}">
      <dgm:prSet/>
      <dgm:spPr/>
      <dgm:t>
        <a:bodyPr/>
        <a:lstStyle/>
        <a:p>
          <a:endParaRPr lang="en-US"/>
        </a:p>
      </dgm:t>
    </dgm:pt>
    <dgm:pt modelId="{69BCA1B4-0030-954F-875F-382780905DCC}" type="sibTrans" cxnId="{F7BAA35A-09E0-704F-935E-6E32760969BD}">
      <dgm:prSet/>
      <dgm:spPr/>
      <dgm:t>
        <a:bodyPr/>
        <a:lstStyle/>
        <a:p>
          <a:endParaRPr lang="en-US"/>
        </a:p>
      </dgm:t>
    </dgm:pt>
    <dgm:pt modelId="{9AC9EEAB-557C-2244-B694-35AC6FBEF60D}">
      <dgm:prSet/>
      <dgm:spPr/>
      <dgm:t>
        <a:bodyPr/>
        <a:lstStyle/>
        <a:p>
          <a:r>
            <a:rPr lang="en-US" dirty="0"/>
            <a:t>Information Processing Element</a:t>
          </a:r>
        </a:p>
      </dgm:t>
    </dgm:pt>
    <dgm:pt modelId="{FFD1A028-270E-5E40-805C-44B378A4BC63}" type="parTrans" cxnId="{DDFBA593-3D0C-A244-A692-9F6D721E9236}">
      <dgm:prSet/>
      <dgm:spPr/>
      <dgm:t>
        <a:bodyPr/>
        <a:lstStyle/>
        <a:p>
          <a:endParaRPr lang="en-US"/>
        </a:p>
      </dgm:t>
    </dgm:pt>
    <dgm:pt modelId="{8D3E8EEC-1C94-0447-84E1-7831B1E0C037}" type="sibTrans" cxnId="{DDFBA593-3D0C-A244-A692-9F6D721E9236}">
      <dgm:prSet/>
      <dgm:spPr/>
      <dgm:t>
        <a:bodyPr/>
        <a:lstStyle/>
        <a:p>
          <a:endParaRPr lang="en-US"/>
        </a:p>
      </dgm:t>
    </dgm:pt>
    <dgm:pt modelId="{1ED027DC-CEFC-C049-84F7-634D7A78316B}">
      <dgm:prSet/>
      <dgm:spPr/>
      <dgm:t>
        <a:bodyPr/>
        <a:lstStyle/>
        <a:p>
          <a:r>
            <a:rPr lang="en-US" dirty="0"/>
            <a:t>Information Systems Element</a:t>
          </a:r>
        </a:p>
      </dgm:t>
    </dgm:pt>
    <dgm:pt modelId="{7AA82D5C-755F-7A46-B4D9-315124BE34E0}" type="parTrans" cxnId="{D4BC3318-A70F-A44C-A69A-045D8AECE9AC}">
      <dgm:prSet/>
      <dgm:spPr/>
      <dgm:t>
        <a:bodyPr/>
        <a:lstStyle/>
        <a:p>
          <a:endParaRPr lang="en-US"/>
        </a:p>
      </dgm:t>
    </dgm:pt>
    <dgm:pt modelId="{FFDF920D-E2B5-B844-9A7B-34F561C731C9}" type="sibTrans" cxnId="{D4BC3318-A70F-A44C-A69A-045D8AECE9AC}">
      <dgm:prSet/>
      <dgm:spPr/>
      <dgm:t>
        <a:bodyPr/>
        <a:lstStyle/>
        <a:p>
          <a:endParaRPr lang="en-US"/>
        </a:p>
      </dgm:t>
    </dgm:pt>
    <dgm:pt modelId="{E9B33DA8-4F01-8247-953F-0A6C64C90551}">
      <dgm:prSet/>
      <dgm:spPr/>
      <dgm:t>
        <a:bodyPr/>
        <a:lstStyle/>
        <a:p>
          <a:r>
            <a:rPr lang="en-US" dirty="0"/>
            <a:t>Information Element</a:t>
          </a:r>
        </a:p>
      </dgm:t>
    </dgm:pt>
    <dgm:pt modelId="{0F080CE5-26E8-5249-961B-63233AFE1DA3}" type="parTrans" cxnId="{655BDF83-B43E-2A46-A97E-AA079AF84D1A}">
      <dgm:prSet/>
      <dgm:spPr/>
      <dgm:t>
        <a:bodyPr/>
        <a:lstStyle/>
        <a:p>
          <a:endParaRPr lang="en-US"/>
        </a:p>
      </dgm:t>
    </dgm:pt>
    <dgm:pt modelId="{578EB5F6-147C-3749-9CF9-8C05983E0C16}" type="sibTrans" cxnId="{655BDF83-B43E-2A46-A97E-AA079AF84D1A}">
      <dgm:prSet/>
      <dgm:spPr/>
      <dgm:t>
        <a:bodyPr/>
        <a:lstStyle/>
        <a:p>
          <a:endParaRPr lang="en-US"/>
        </a:p>
      </dgm:t>
    </dgm:pt>
    <dgm:pt modelId="{D0E006A7-0684-D049-92C9-E00180640B91}">
      <dgm:prSet/>
      <dgm:spPr/>
      <dgm:t>
        <a:bodyPr/>
        <a:lstStyle/>
        <a:p>
          <a:r>
            <a:rPr lang="en-US" dirty="0"/>
            <a:t>System Goals Element</a:t>
          </a:r>
        </a:p>
      </dgm:t>
    </dgm:pt>
    <dgm:pt modelId="{3F33E236-B9BA-C444-8A61-D7B9A2EBC237}" type="parTrans" cxnId="{F9197796-94B9-E448-80C5-B16C9B14DFC6}">
      <dgm:prSet/>
      <dgm:spPr/>
      <dgm:t>
        <a:bodyPr/>
        <a:lstStyle/>
        <a:p>
          <a:endParaRPr lang="en-US"/>
        </a:p>
      </dgm:t>
    </dgm:pt>
    <dgm:pt modelId="{8F2B74EA-DE4E-F54A-9635-8CE52F7BEF8D}" type="sibTrans" cxnId="{F9197796-94B9-E448-80C5-B16C9B14DFC6}">
      <dgm:prSet/>
      <dgm:spPr/>
      <dgm:t>
        <a:bodyPr/>
        <a:lstStyle/>
        <a:p>
          <a:endParaRPr lang="en-US"/>
        </a:p>
      </dgm:t>
    </dgm:pt>
    <dgm:pt modelId="{21A65757-B372-4446-8B03-B0CD85842D04}" type="pres">
      <dgm:prSet presAssocID="{AE9C1BD9-68C0-1543-BCEF-2921BFF5BD27}" presName="Name0" presStyleCnt="0">
        <dgm:presLayoutVars>
          <dgm:dir/>
          <dgm:resizeHandles val="exact"/>
        </dgm:presLayoutVars>
      </dgm:prSet>
      <dgm:spPr/>
    </dgm:pt>
    <dgm:pt modelId="{881B30DA-5059-3946-BD9E-26C6F2155187}" type="pres">
      <dgm:prSet presAssocID="{9A31B100-4FCA-E748-BD56-73C2856819DA}" presName="node" presStyleLbl="node1" presStyleIdx="0" presStyleCnt="5">
        <dgm:presLayoutVars>
          <dgm:bulletEnabled val="1"/>
        </dgm:presLayoutVars>
      </dgm:prSet>
      <dgm:spPr/>
    </dgm:pt>
    <dgm:pt modelId="{3D64E7B3-DE2F-7444-8533-855FDDC91F8F}" type="pres">
      <dgm:prSet presAssocID="{69BCA1B4-0030-954F-875F-382780905DCC}" presName="sibTrans" presStyleLbl="sibTrans2D1" presStyleIdx="0" presStyleCnt="4"/>
      <dgm:spPr/>
    </dgm:pt>
    <dgm:pt modelId="{5C4A2AEC-227B-D440-A180-E695ACD6A214}" type="pres">
      <dgm:prSet presAssocID="{69BCA1B4-0030-954F-875F-382780905DCC}" presName="connectorText" presStyleLbl="sibTrans2D1" presStyleIdx="0" presStyleCnt="4"/>
      <dgm:spPr/>
    </dgm:pt>
    <dgm:pt modelId="{5677F8F0-C07A-874E-AF32-DB41D807A089}" type="pres">
      <dgm:prSet presAssocID="{9AC9EEAB-557C-2244-B694-35AC6FBEF60D}" presName="node" presStyleLbl="node1" presStyleIdx="1" presStyleCnt="5">
        <dgm:presLayoutVars>
          <dgm:bulletEnabled val="1"/>
        </dgm:presLayoutVars>
      </dgm:prSet>
      <dgm:spPr/>
    </dgm:pt>
    <dgm:pt modelId="{F86CC928-47A2-C646-9ACD-0B4C1282D98F}" type="pres">
      <dgm:prSet presAssocID="{8D3E8EEC-1C94-0447-84E1-7831B1E0C037}" presName="sibTrans" presStyleLbl="sibTrans2D1" presStyleIdx="1" presStyleCnt="4"/>
      <dgm:spPr/>
    </dgm:pt>
    <dgm:pt modelId="{91EB910E-F117-A646-BD8D-F7E4595F75CF}" type="pres">
      <dgm:prSet presAssocID="{8D3E8EEC-1C94-0447-84E1-7831B1E0C037}" presName="connectorText" presStyleLbl="sibTrans2D1" presStyleIdx="1" presStyleCnt="4"/>
      <dgm:spPr/>
    </dgm:pt>
    <dgm:pt modelId="{C36BA628-872F-CC43-95A6-F25CFA6832A4}" type="pres">
      <dgm:prSet presAssocID="{1ED027DC-CEFC-C049-84F7-634D7A78316B}" presName="node" presStyleLbl="node1" presStyleIdx="2" presStyleCnt="5">
        <dgm:presLayoutVars>
          <dgm:bulletEnabled val="1"/>
        </dgm:presLayoutVars>
      </dgm:prSet>
      <dgm:spPr/>
    </dgm:pt>
    <dgm:pt modelId="{DF6B1798-E93A-6F4A-AF88-319B473BF623}" type="pres">
      <dgm:prSet presAssocID="{FFDF920D-E2B5-B844-9A7B-34F561C731C9}" presName="sibTrans" presStyleLbl="sibTrans2D1" presStyleIdx="2" presStyleCnt="4"/>
      <dgm:spPr/>
    </dgm:pt>
    <dgm:pt modelId="{02336CC4-4879-374C-A73F-EAD137DF9B67}" type="pres">
      <dgm:prSet presAssocID="{FFDF920D-E2B5-B844-9A7B-34F561C731C9}" presName="connectorText" presStyleLbl="sibTrans2D1" presStyleIdx="2" presStyleCnt="4"/>
      <dgm:spPr/>
    </dgm:pt>
    <dgm:pt modelId="{C9C8C3B9-24B2-334B-93FE-1AFEA95B815A}" type="pres">
      <dgm:prSet presAssocID="{E9B33DA8-4F01-8247-953F-0A6C64C90551}" presName="node" presStyleLbl="node1" presStyleIdx="3" presStyleCnt="5">
        <dgm:presLayoutVars>
          <dgm:bulletEnabled val="1"/>
        </dgm:presLayoutVars>
      </dgm:prSet>
      <dgm:spPr/>
    </dgm:pt>
    <dgm:pt modelId="{070F4548-B915-D843-AB49-1D64FEBB7C10}" type="pres">
      <dgm:prSet presAssocID="{578EB5F6-147C-3749-9CF9-8C05983E0C16}" presName="sibTrans" presStyleLbl="sibTrans2D1" presStyleIdx="3" presStyleCnt="4"/>
      <dgm:spPr/>
    </dgm:pt>
    <dgm:pt modelId="{01CE79AB-B31A-7949-9D72-78438D51EAFB}" type="pres">
      <dgm:prSet presAssocID="{578EB5F6-147C-3749-9CF9-8C05983E0C16}" presName="connectorText" presStyleLbl="sibTrans2D1" presStyleIdx="3" presStyleCnt="4"/>
      <dgm:spPr/>
    </dgm:pt>
    <dgm:pt modelId="{CE686EA3-5F37-8743-9DD5-539A00BB037D}" type="pres">
      <dgm:prSet presAssocID="{D0E006A7-0684-D049-92C9-E00180640B91}" presName="node" presStyleLbl="node1" presStyleIdx="4" presStyleCnt="5">
        <dgm:presLayoutVars>
          <dgm:bulletEnabled val="1"/>
        </dgm:presLayoutVars>
      </dgm:prSet>
      <dgm:spPr/>
    </dgm:pt>
  </dgm:ptLst>
  <dgm:cxnLst>
    <dgm:cxn modelId="{00A9EEBC-FDBD-694D-822F-F868E24849A5}" type="presOf" srcId="{578EB5F6-147C-3749-9CF9-8C05983E0C16}" destId="{070F4548-B915-D843-AB49-1D64FEBB7C10}" srcOrd="0" destOrd="0" presId="urn:microsoft.com/office/officeart/2005/8/layout/process1"/>
    <dgm:cxn modelId="{6184926F-A4C1-9546-837C-2728FEE5F6C5}" type="presOf" srcId="{8D3E8EEC-1C94-0447-84E1-7831B1E0C037}" destId="{91EB910E-F117-A646-BD8D-F7E4595F75CF}" srcOrd="1" destOrd="0" presId="urn:microsoft.com/office/officeart/2005/8/layout/process1"/>
    <dgm:cxn modelId="{DF75ECC9-254A-6B4A-A394-7CC29ABE2A2A}" type="presOf" srcId="{578EB5F6-147C-3749-9CF9-8C05983E0C16}" destId="{01CE79AB-B31A-7949-9D72-78438D51EAFB}" srcOrd="1" destOrd="0" presId="urn:microsoft.com/office/officeart/2005/8/layout/process1"/>
    <dgm:cxn modelId="{FAB6BDC2-8689-6845-B856-347DC1834616}" type="presOf" srcId="{9A31B100-4FCA-E748-BD56-73C2856819DA}" destId="{881B30DA-5059-3946-BD9E-26C6F2155187}" srcOrd="0" destOrd="0" presId="urn:microsoft.com/office/officeart/2005/8/layout/process1"/>
    <dgm:cxn modelId="{A88ED3AD-9EE1-D646-A147-7ADBC4C53869}" type="presOf" srcId="{69BCA1B4-0030-954F-875F-382780905DCC}" destId="{5C4A2AEC-227B-D440-A180-E695ACD6A214}" srcOrd="1" destOrd="0" presId="urn:microsoft.com/office/officeart/2005/8/layout/process1"/>
    <dgm:cxn modelId="{D4BC3318-A70F-A44C-A69A-045D8AECE9AC}" srcId="{AE9C1BD9-68C0-1543-BCEF-2921BFF5BD27}" destId="{1ED027DC-CEFC-C049-84F7-634D7A78316B}" srcOrd="2" destOrd="0" parTransId="{7AA82D5C-755F-7A46-B4D9-315124BE34E0}" sibTransId="{FFDF920D-E2B5-B844-9A7B-34F561C731C9}"/>
    <dgm:cxn modelId="{3598E8F9-FF3C-B941-B5A9-6AD983220A83}" type="presOf" srcId="{69BCA1B4-0030-954F-875F-382780905DCC}" destId="{3D64E7B3-DE2F-7444-8533-855FDDC91F8F}" srcOrd="0" destOrd="0" presId="urn:microsoft.com/office/officeart/2005/8/layout/process1"/>
    <dgm:cxn modelId="{655BDF83-B43E-2A46-A97E-AA079AF84D1A}" srcId="{AE9C1BD9-68C0-1543-BCEF-2921BFF5BD27}" destId="{E9B33DA8-4F01-8247-953F-0A6C64C90551}" srcOrd="3" destOrd="0" parTransId="{0F080CE5-26E8-5249-961B-63233AFE1DA3}" sibTransId="{578EB5F6-147C-3749-9CF9-8C05983E0C16}"/>
    <dgm:cxn modelId="{34F33BDF-25BC-6D41-98B6-340C583A35BB}" type="presOf" srcId="{FFDF920D-E2B5-B844-9A7B-34F561C731C9}" destId="{DF6B1798-E93A-6F4A-AF88-319B473BF623}" srcOrd="0" destOrd="0" presId="urn:microsoft.com/office/officeart/2005/8/layout/process1"/>
    <dgm:cxn modelId="{8A8D180F-D6ED-BE4F-ADD6-DBFDC79CB597}" type="presOf" srcId="{8D3E8EEC-1C94-0447-84E1-7831B1E0C037}" destId="{F86CC928-47A2-C646-9ACD-0B4C1282D98F}" srcOrd="0" destOrd="0" presId="urn:microsoft.com/office/officeart/2005/8/layout/process1"/>
    <dgm:cxn modelId="{2E1CDD53-AEC1-DF43-AADA-0FF380233CA3}" type="presOf" srcId="{1ED027DC-CEFC-C049-84F7-634D7A78316B}" destId="{C36BA628-872F-CC43-95A6-F25CFA6832A4}" srcOrd="0" destOrd="0" presId="urn:microsoft.com/office/officeart/2005/8/layout/process1"/>
    <dgm:cxn modelId="{49A61479-CFFB-D643-87F2-AD2D1CC7B2A7}" type="presOf" srcId="{FFDF920D-E2B5-B844-9A7B-34F561C731C9}" destId="{02336CC4-4879-374C-A73F-EAD137DF9B67}" srcOrd="1" destOrd="0" presId="urn:microsoft.com/office/officeart/2005/8/layout/process1"/>
    <dgm:cxn modelId="{BCFDD962-AE4F-F547-8A9C-7FAD7AFBF6FD}" type="presOf" srcId="{AE9C1BD9-68C0-1543-BCEF-2921BFF5BD27}" destId="{21A65757-B372-4446-8B03-B0CD85842D04}" srcOrd="0" destOrd="0" presId="urn:microsoft.com/office/officeart/2005/8/layout/process1"/>
    <dgm:cxn modelId="{A01D5247-05D2-9947-956E-A042B39A903D}" type="presOf" srcId="{E9B33DA8-4F01-8247-953F-0A6C64C90551}" destId="{C9C8C3B9-24B2-334B-93FE-1AFEA95B815A}" srcOrd="0" destOrd="0" presId="urn:microsoft.com/office/officeart/2005/8/layout/process1"/>
    <dgm:cxn modelId="{A248FD81-3227-EA46-A8D3-DC4D4130339F}" type="presOf" srcId="{9AC9EEAB-557C-2244-B694-35AC6FBEF60D}" destId="{5677F8F0-C07A-874E-AF32-DB41D807A089}" srcOrd="0" destOrd="0" presId="urn:microsoft.com/office/officeart/2005/8/layout/process1"/>
    <dgm:cxn modelId="{0A7BF94E-1FF5-CA41-8C03-51E9859F450A}" type="presOf" srcId="{D0E006A7-0684-D049-92C9-E00180640B91}" destId="{CE686EA3-5F37-8743-9DD5-539A00BB037D}" srcOrd="0" destOrd="0" presId="urn:microsoft.com/office/officeart/2005/8/layout/process1"/>
    <dgm:cxn modelId="{F7BAA35A-09E0-704F-935E-6E32760969BD}" srcId="{AE9C1BD9-68C0-1543-BCEF-2921BFF5BD27}" destId="{9A31B100-4FCA-E748-BD56-73C2856819DA}" srcOrd="0" destOrd="0" parTransId="{9BA4BA9B-2504-D64C-8926-CECC935E6122}" sibTransId="{69BCA1B4-0030-954F-875F-382780905DCC}"/>
    <dgm:cxn modelId="{F9197796-94B9-E448-80C5-B16C9B14DFC6}" srcId="{AE9C1BD9-68C0-1543-BCEF-2921BFF5BD27}" destId="{D0E006A7-0684-D049-92C9-E00180640B91}" srcOrd="4" destOrd="0" parTransId="{3F33E236-B9BA-C444-8A61-D7B9A2EBC237}" sibTransId="{8F2B74EA-DE4E-F54A-9635-8CE52F7BEF8D}"/>
    <dgm:cxn modelId="{DDFBA593-3D0C-A244-A692-9F6D721E9236}" srcId="{AE9C1BD9-68C0-1543-BCEF-2921BFF5BD27}" destId="{9AC9EEAB-557C-2244-B694-35AC6FBEF60D}" srcOrd="1" destOrd="0" parTransId="{FFD1A028-270E-5E40-805C-44B378A4BC63}" sibTransId="{8D3E8EEC-1C94-0447-84E1-7831B1E0C037}"/>
    <dgm:cxn modelId="{D7A0636C-64C5-AD47-8A9D-71D044629E4F}" type="presParOf" srcId="{21A65757-B372-4446-8B03-B0CD85842D04}" destId="{881B30DA-5059-3946-BD9E-26C6F2155187}" srcOrd="0" destOrd="0" presId="urn:microsoft.com/office/officeart/2005/8/layout/process1"/>
    <dgm:cxn modelId="{BC003785-9395-CE41-A029-F8846B86F8D8}" type="presParOf" srcId="{21A65757-B372-4446-8B03-B0CD85842D04}" destId="{3D64E7B3-DE2F-7444-8533-855FDDC91F8F}" srcOrd="1" destOrd="0" presId="urn:microsoft.com/office/officeart/2005/8/layout/process1"/>
    <dgm:cxn modelId="{58BB0199-3B8A-E64D-9AC7-B8A5BF863E00}" type="presParOf" srcId="{3D64E7B3-DE2F-7444-8533-855FDDC91F8F}" destId="{5C4A2AEC-227B-D440-A180-E695ACD6A214}" srcOrd="0" destOrd="0" presId="urn:microsoft.com/office/officeart/2005/8/layout/process1"/>
    <dgm:cxn modelId="{A10990D2-EE21-F04D-9A18-1EC8D02800AF}" type="presParOf" srcId="{21A65757-B372-4446-8B03-B0CD85842D04}" destId="{5677F8F0-C07A-874E-AF32-DB41D807A089}" srcOrd="2" destOrd="0" presId="urn:microsoft.com/office/officeart/2005/8/layout/process1"/>
    <dgm:cxn modelId="{AF73CDA2-6C93-674F-A4BC-A333A44ACBF0}" type="presParOf" srcId="{21A65757-B372-4446-8B03-B0CD85842D04}" destId="{F86CC928-47A2-C646-9ACD-0B4C1282D98F}" srcOrd="3" destOrd="0" presId="urn:microsoft.com/office/officeart/2005/8/layout/process1"/>
    <dgm:cxn modelId="{2C8B3C0C-C064-904D-87CE-41259E2BD9D6}" type="presParOf" srcId="{F86CC928-47A2-C646-9ACD-0B4C1282D98F}" destId="{91EB910E-F117-A646-BD8D-F7E4595F75CF}" srcOrd="0" destOrd="0" presId="urn:microsoft.com/office/officeart/2005/8/layout/process1"/>
    <dgm:cxn modelId="{15775FE5-56FB-034D-8CB0-49ADBE36437F}" type="presParOf" srcId="{21A65757-B372-4446-8B03-B0CD85842D04}" destId="{C36BA628-872F-CC43-95A6-F25CFA6832A4}" srcOrd="4" destOrd="0" presId="urn:microsoft.com/office/officeart/2005/8/layout/process1"/>
    <dgm:cxn modelId="{CBDE6C06-3EA3-7D41-B0EE-CC400E472FBC}" type="presParOf" srcId="{21A65757-B372-4446-8B03-B0CD85842D04}" destId="{DF6B1798-E93A-6F4A-AF88-319B473BF623}" srcOrd="5" destOrd="0" presId="urn:microsoft.com/office/officeart/2005/8/layout/process1"/>
    <dgm:cxn modelId="{07B5FB5E-AAF7-FC4C-9E80-4EBEFF56B8D5}" type="presParOf" srcId="{DF6B1798-E93A-6F4A-AF88-319B473BF623}" destId="{02336CC4-4879-374C-A73F-EAD137DF9B67}" srcOrd="0" destOrd="0" presId="urn:microsoft.com/office/officeart/2005/8/layout/process1"/>
    <dgm:cxn modelId="{967CD309-ED09-2344-BDFD-154308BD07C5}" type="presParOf" srcId="{21A65757-B372-4446-8B03-B0CD85842D04}" destId="{C9C8C3B9-24B2-334B-93FE-1AFEA95B815A}" srcOrd="6" destOrd="0" presId="urn:microsoft.com/office/officeart/2005/8/layout/process1"/>
    <dgm:cxn modelId="{D5D015EB-5612-AB4C-8C2A-CF294D666846}" type="presParOf" srcId="{21A65757-B372-4446-8B03-B0CD85842D04}" destId="{070F4548-B915-D843-AB49-1D64FEBB7C10}" srcOrd="7" destOrd="0" presId="urn:microsoft.com/office/officeart/2005/8/layout/process1"/>
    <dgm:cxn modelId="{05EA0A8D-9440-B24E-A81A-51630F68CE87}" type="presParOf" srcId="{070F4548-B915-D843-AB49-1D64FEBB7C10}" destId="{01CE79AB-B31A-7949-9D72-78438D51EAFB}" srcOrd="0" destOrd="0" presId="urn:microsoft.com/office/officeart/2005/8/layout/process1"/>
    <dgm:cxn modelId="{D4DA8378-DF05-4B44-AB50-BA9C7887A10F}" type="presParOf" srcId="{21A65757-B372-4446-8B03-B0CD85842D04}" destId="{CE686EA3-5F37-8743-9DD5-539A00BB037D}" srcOrd="8"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E9C1BD9-68C0-1543-BCEF-2921BFF5BD27}" type="doc">
      <dgm:prSet loTypeId="urn:microsoft.com/office/officeart/2005/8/layout/process1" loCatId="" qsTypeId="urn:microsoft.com/office/officeart/2005/8/quickstyle/simple4" qsCatId="simple" csTypeId="urn:microsoft.com/office/officeart/2005/8/colors/accent1_2" csCatId="accent1" phldr="1"/>
      <dgm:spPr/>
      <dgm:t>
        <a:bodyPr/>
        <a:lstStyle/>
        <a:p>
          <a:endParaRPr lang="en-US"/>
        </a:p>
      </dgm:t>
    </dgm:pt>
    <dgm:pt modelId="{9A31B100-4FCA-E748-BD56-73C2856819DA}">
      <dgm:prSet/>
      <dgm:spPr>
        <a:effectLst>
          <a:glow rad="101600">
            <a:schemeClr val="accent1">
              <a:lumMod val="50000"/>
              <a:alpha val="75000"/>
            </a:schemeClr>
          </a:glow>
        </a:effectLst>
      </dgm:spPr>
      <dgm:t>
        <a:bodyPr/>
        <a:lstStyle/>
        <a:p>
          <a:pPr rtl="0"/>
          <a:r>
            <a:rPr lang="en-US" b="1" dirty="0"/>
            <a:t>User Element</a:t>
          </a:r>
        </a:p>
      </dgm:t>
    </dgm:pt>
    <dgm:pt modelId="{9BA4BA9B-2504-D64C-8926-CECC935E6122}" type="parTrans" cxnId="{F7BAA35A-09E0-704F-935E-6E32760969BD}">
      <dgm:prSet/>
      <dgm:spPr/>
      <dgm:t>
        <a:bodyPr/>
        <a:lstStyle/>
        <a:p>
          <a:endParaRPr lang="en-US"/>
        </a:p>
      </dgm:t>
    </dgm:pt>
    <dgm:pt modelId="{69BCA1B4-0030-954F-875F-382780905DCC}" type="sibTrans" cxnId="{F7BAA35A-09E0-704F-935E-6E32760969BD}">
      <dgm:prSet/>
      <dgm:spPr/>
      <dgm:t>
        <a:bodyPr/>
        <a:lstStyle/>
        <a:p>
          <a:r>
            <a:rPr lang="en-US" dirty="0"/>
            <a:t>\</a:t>
          </a:r>
        </a:p>
      </dgm:t>
    </dgm:pt>
    <dgm:pt modelId="{9AC9EEAB-557C-2244-B694-35AC6FBEF60D}">
      <dgm:prSet/>
      <dgm:spPr>
        <a:gradFill rotWithShape="0">
          <a:gsLst>
            <a:gs pos="0">
              <a:schemeClr val="accent1">
                <a:hueOff val="0"/>
                <a:satOff val="0"/>
                <a:lumOff val="0"/>
                <a:alphaOff val="0"/>
                <a:shade val="40000"/>
                <a:alpha val="100000"/>
                <a:satMod val="150000"/>
                <a:lumMod val="100000"/>
              </a:schemeClr>
            </a:gs>
            <a:gs pos="1000">
              <a:schemeClr val="accent1">
                <a:hueOff val="0"/>
                <a:satOff val="0"/>
                <a:lumOff val="0"/>
                <a:alphaOff val="0"/>
                <a:tint val="70000"/>
                <a:shade val="100000"/>
                <a:alpha val="100000"/>
                <a:satMod val="200000"/>
                <a:lumMod val="100000"/>
              </a:schemeClr>
            </a:gs>
          </a:gsLst>
        </a:gradFill>
      </dgm:spPr>
      <dgm:t>
        <a:bodyPr/>
        <a:lstStyle/>
        <a:p>
          <a:r>
            <a:rPr lang="en-US" dirty="0"/>
            <a:t>Information Processing Element</a:t>
          </a:r>
        </a:p>
      </dgm:t>
    </dgm:pt>
    <dgm:pt modelId="{FFD1A028-270E-5E40-805C-44B378A4BC63}" type="parTrans" cxnId="{DDFBA593-3D0C-A244-A692-9F6D721E9236}">
      <dgm:prSet/>
      <dgm:spPr/>
      <dgm:t>
        <a:bodyPr/>
        <a:lstStyle/>
        <a:p>
          <a:endParaRPr lang="en-US"/>
        </a:p>
      </dgm:t>
    </dgm:pt>
    <dgm:pt modelId="{8D3E8EEC-1C94-0447-84E1-7831B1E0C037}" type="sibTrans" cxnId="{DDFBA593-3D0C-A244-A692-9F6D721E9236}">
      <dgm:prSet/>
      <dgm:spPr/>
      <dgm:t>
        <a:bodyPr/>
        <a:lstStyle/>
        <a:p>
          <a:endParaRPr lang="en-US"/>
        </a:p>
      </dgm:t>
    </dgm:pt>
    <dgm:pt modelId="{1ED027DC-CEFC-C049-84F7-634D7A78316B}">
      <dgm:prSet/>
      <dgm:spPr>
        <a:gradFill rotWithShape="0">
          <a:gsLst>
            <a:gs pos="0">
              <a:schemeClr val="accent1">
                <a:hueOff val="0"/>
                <a:satOff val="0"/>
                <a:lumOff val="0"/>
                <a:alphaOff val="0"/>
                <a:shade val="40000"/>
                <a:alpha val="100000"/>
                <a:satMod val="150000"/>
                <a:lumMod val="100000"/>
              </a:schemeClr>
            </a:gs>
            <a:gs pos="1000">
              <a:schemeClr val="accent1">
                <a:hueOff val="0"/>
                <a:satOff val="0"/>
                <a:lumOff val="0"/>
                <a:alphaOff val="0"/>
                <a:tint val="70000"/>
                <a:shade val="100000"/>
                <a:alpha val="100000"/>
                <a:satMod val="200000"/>
                <a:lumMod val="100000"/>
              </a:schemeClr>
            </a:gs>
          </a:gsLst>
        </a:gradFill>
      </dgm:spPr>
      <dgm:t>
        <a:bodyPr/>
        <a:lstStyle/>
        <a:p>
          <a:r>
            <a:rPr lang="en-US" dirty="0"/>
            <a:t>Information Systems Element</a:t>
          </a:r>
        </a:p>
      </dgm:t>
    </dgm:pt>
    <dgm:pt modelId="{7AA82D5C-755F-7A46-B4D9-315124BE34E0}" type="parTrans" cxnId="{D4BC3318-A70F-A44C-A69A-045D8AECE9AC}">
      <dgm:prSet/>
      <dgm:spPr/>
      <dgm:t>
        <a:bodyPr/>
        <a:lstStyle/>
        <a:p>
          <a:endParaRPr lang="en-US"/>
        </a:p>
      </dgm:t>
    </dgm:pt>
    <dgm:pt modelId="{FFDF920D-E2B5-B844-9A7B-34F561C731C9}" type="sibTrans" cxnId="{D4BC3318-A70F-A44C-A69A-045D8AECE9AC}">
      <dgm:prSet/>
      <dgm:spPr/>
      <dgm:t>
        <a:bodyPr/>
        <a:lstStyle/>
        <a:p>
          <a:endParaRPr lang="en-US"/>
        </a:p>
      </dgm:t>
    </dgm:pt>
    <dgm:pt modelId="{E9B33DA8-4F01-8247-953F-0A6C64C90551}">
      <dgm:prSet/>
      <dgm:spPr>
        <a:gradFill rotWithShape="0">
          <a:gsLst>
            <a:gs pos="0">
              <a:schemeClr val="accent1">
                <a:hueOff val="0"/>
                <a:satOff val="0"/>
                <a:lumOff val="0"/>
                <a:alphaOff val="0"/>
                <a:shade val="40000"/>
                <a:alpha val="100000"/>
                <a:satMod val="150000"/>
                <a:lumMod val="100000"/>
              </a:schemeClr>
            </a:gs>
            <a:gs pos="1000">
              <a:schemeClr val="accent1">
                <a:hueOff val="0"/>
                <a:satOff val="0"/>
                <a:lumOff val="0"/>
                <a:alphaOff val="0"/>
                <a:tint val="70000"/>
                <a:shade val="100000"/>
                <a:alpha val="100000"/>
                <a:satMod val="200000"/>
                <a:lumMod val="100000"/>
              </a:schemeClr>
            </a:gs>
          </a:gsLst>
        </a:gradFill>
      </dgm:spPr>
      <dgm:t>
        <a:bodyPr/>
        <a:lstStyle/>
        <a:p>
          <a:r>
            <a:rPr lang="en-US" dirty="0"/>
            <a:t>Information Element</a:t>
          </a:r>
        </a:p>
      </dgm:t>
    </dgm:pt>
    <dgm:pt modelId="{0F080CE5-26E8-5249-961B-63233AFE1DA3}" type="parTrans" cxnId="{655BDF83-B43E-2A46-A97E-AA079AF84D1A}">
      <dgm:prSet/>
      <dgm:spPr/>
      <dgm:t>
        <a:bodyPr/>
        <a:lstStyle/>
        <a:p>
          <a:endParaRPr lang="en-US"/>
        </a:p>
      </dgm:t>
    </dgm:pt>
    <dgm:pt modelId="{578EB5F6-147C-3749-9CF9-8C05983E0C16}" type="sibTrans" cxnId="{655BDF83-B43E-2A46-A97E-AA079AF84D1A}">
      <dgm:prSet/>
      <dgm:spPr/>
      <dgm:t>
        <a:bodyPr/>
        <a:lstStyle/>
        <a:p>
          <a:endParaRPr lang="en-US"/>
        </a:p>
      </dgm:t>
    </dgm:pt>
    <dgm:pt modelId="{D0E006A7-0684-D049-92C9-E00180640B91}">
      <dgm:prSet/>
      <dgm:spPr>
        <a:gradFill rotWithShape="0">
          <a:gsLst>
            <a:gs pos="0">
              <a:schemeClr val="accent1">
                <a:hueOff val="0"/>
                <a:satOff val="0"/>
                <a:lumOff val="0"/>
                <a:alphaOff val="0"/>
                <a:shade val="40000"/>
                <a:alpha val="100000"/>
                <a:satMod val="150000"/>
                <a:lumMod val="100000"/>
              </a:schemeClr>
            </a:gs>
            <a:gs pos="1000">
              <a:schemeClr val="accent1">
                <a:hueOff val="0"/>
                <a:satOff val="0"/>
                <a:lumOff val="0"/>
                <a:alphaOff val="0"/>
                <a:tint val="70000"/>
                <a:shade val="100000"/>
                <a:alpha val="100000"/>
                <a:satMod val="200000"/>
                <a:lumMod val="100000"/>
              </a:schemeClr>
            </a:gs>
          </a:gsLst>
        </a:gradFill>
      </dgm:spPr>
      <dgm:t>
        <a:bodyPr/>
        <a:lstStyle/>
        <a:p>
          <a:r>
            <a:rPr lang="en-US" dirty="0"/>
            <a:t>System Goals Element</a:t>
          </a:r>
        </a:p>
      </dgm:t>
    </dgm:pt>
    <dgm:pt modelId="{3F33E236-B9BA-C444-8A61-D7B9A2EBC237}" type="parTrans" cxnId="{F9197796-94B9-E448-80C5-B16C9B14DFC6}">
      <dgm:prSet/>
      <dgm:spPr/>
      <dgm:t>
        <a:bodyPr/>
        <a:lstStyle/>
        <a:p>
          <a:endParaRPr lang="en-US"/>
        </a:p>
      </dgm:t>
    </dgm:pt>
    <dgm:pt modelId="{8F2B74EA-DE4E-F54A-9635-8CE52F7BEF8D}" type="sibTrans" cxnId="{F9197796-94B9-E448-80C5-B16C9B14DFC6}">
      <dgm:prSet/>
      <dgm:spPr/>
      <dgm:t>
        <a:bodyPr/>
        <a:lstStyle/>
        <a:p>
          <a:endParaRPr lang="en-US"/>
        </a:p>
      </dgm:t>
    </dgm:pt>
    <dgm:pt modelId="{21A65757-B372-4446-8B03-B0CD85842D04}" type="pres">
      <dgm:prSet presAssocID="{AE9C1BD9-68C0-1543-BCEF-2921BFF5BD27}" presName="Name0" presStyleCnt="0">
        <dgm:presLayoutVars>
          <dgm:dir/>
          <dgm:resizeHandles val="exact"/>
        </dgm:presLayoutVars>
      </dgm:prSet>
      <dgm:spPr/>
    </dgm:pt>
    <dgm:pt modelId="{881B30DA-5059-3946-BD9E-26C6F2155187}" type="pres">
      <dgm:prSet presAssocID="{9A31B100-4FCA-E748-BD56-73C2856819DA}" presName="node" presStyleLbl="node1" presStyleIdx="0" presStyleCnt="5" custScaleY="167945" custLinFactNeighborX="-806" custLinFactNeighborY="0">
        <dgm:presLayoutVars>
          <dgm:bulletEnabled val="1"/>
        </dgm:presLayoutVars>
      </dgm:prSet>
      <dgm:spPr/>
    </dgm:pt>
    <dgm:pt modelId="{3D64E7B3-DE2F-7444-8533-855FDDC91F8F}" type="pres">
      <dgm:prSet presAssocID="{69BCA1B4-0030-954F-875F-382780905DCC}" presName="sibTrans" presStyleLbl="sibTrans2D1" presStyleIdx="0" presStyleCnt="4"/>
      <dgm:spPr/>
    </dgm:pt>
    <dgm:pt modelId="{5C4A2AEC-227B-D440-A180-E695ACD6A214}" type="pres">
      <dgm:prSet presAssocID="{69BCA1B4-0030-954F-875F-382780905DCC}" presName="connectorText" presStyleLbl="sibTrans2D1" presStyleIdx="0" presStyleCnt="4"/>
      <dgm:spPr/>
    </dgm:pt>
    <dgm:pt modelId="{5677F8F0-C07A-874E-AF32-DB41D807A089}" type="pres">
      <dgm:prSet presAssocID="{9AC9EEAB-557C-2244-B694-35AC6FBEF60D}" presName="node" presStyleLbl="node1" presStyleIdx="1" presStyleCnt="5" custScaleY="126960" custLinFactNeighborX="8328" custLinFactNeighborY="3940">
        <dgm:presLayoutVars>
          <dgm:bulletEnabled val="1"/>
        </dgm:presLayoutVars>
      </dgm:prSet>
      <dgm:spPr/>
    </dgm:pt>
    <dgm:pt modelId="{F86CC928-47A2-C646-9ACD-0B4C1282D98F}" type="pres">
      <dgm:prSet presAssocID="{8D3E8EEC-1C94-0447-84E1-7831B1E0C037}" presName="sibTrans" presStyleLbl="sibTrans2D1" presStyleIdx="1" presStyleCnt="4"/>
      <dgm:spPr/>
    </dgm:pt>
    <dgm:pt modelId="{91EB910E-F117-A646-BD8D-F7E4595F75CF}" type="pres">
      <dgm:prSet presAssocID="{8D3E8EEC-1C94-0447-84E1-7831B1E0C037}" presName="connectorText" presStyleLbl="sibTrans2D1" presStyleIdx="1" presStyleCnt="4"/>
      <dgm:spPr/>
    </dgm:pt>
    <dgm:pt modelId="{C36BA628-872F-CC43-95A6-F25CFA6832A4}" type="pres">
      <dgm:prSet presAssocID="{1ED027DC-CEFC-C049-84F7-634D7A78316B}" presName="node" presStyleLbl="node1" presStyleIdx="2" presStyleCnt="5" custScaleY="122474">
        <dgm:presLayoutVars>
          <dgm:bulletEnabled val="1"/>
        </dgm:presLayoutVars>
      </dgm:prSet>
      <dgm:spPr/>
    </dgm:pt>
    <dgm:pt modelId="{DF6B1798-E93A-6F4A-AF88-319B473BF623}" type="pres">
      <dgm:prSet presAssocID="{FFDF920D-E2B5-B844-9A7B-34F561C731C9}" presName="sibTrans" presStyleLbl="sibTrans2D1" presStyleIdx="2" presStyleCnt="4"/>
      <dgm:spPr/>
    </dgm:pt>
    <dgm:pt modelId="{02336CC4-4879-374C-A73F-EAD137DF9B67}" type="pres">
      <dgm:prSet presAssocID="{FFDF920D-E2B5-B844-9A7B-34F561C731C9}" presName="connectorText" presStyleLbl="sibTrans2D1" presStyleIdx="2" presStyleCnt="4"/>
      <dgm:spPr/>
    </dgm:pt>
    <dgm:pt modelId="{C9C8C3B9-24B2-334B-93FE-1AFEA95B815A}" type="pres">
      <dgm:prSet presAssocID="{E9B33DA8-4F01-8247-953F-0A6C64C90551}" presName="node" presStyleLbl="node1" presStyleIdx="3" presStyleCnt="5" custScaleY="122474">
        <dgm:presLayoutVars>
          <dgm:bulletEnabled val="1"/>
        </dgm:presLayoutVars>
      </dgm:prSet>
      <dgm:spPr/>
    </dgm:pt>
    <dgm:pt modelId="{070F4548-B915-D843-AB49-1D64FEBB7C10}" type="pres">
      <dgm:prSet presAssocID="{578EB5F6-147C-3749-9CF9-8C05983E0C16}" presName="sibTrans" presStyleLbl="sibTrans2D1" presStyleIdx="3" presStyleCnt="4"/>
      <dgm:spPr/>
    </dgm:pt>
    <dgm:pt modelId="{01CE79AB-B31A-7949-9D72-78438D51EAFB}" type="pres">
      <dgm:prSet presAssocID="{578EB5F6-147C-3749-9CF9-8C05983E0C16}" presName="connectorText" presStyleLbl="sibTrans2D1" presStyleIdx="3" presStyleCnt="4"/>
      <dgm:spPr/>
    </dgm:pt>
    <dgm:pt modelId="{CE686EA3-5F37-8743-9DD5-539A00BB037D}" type="pres">
      <dgm:prSet presAssocID="{D0E006A7-0684-D049-92C9-E00180640B91}" presName="node" presStyleLbl="node1" presStyleIdx="4" presStyleCnt="5" custScaleY="125858">
        <dgm:presLayoutVars>
          <dgm:bulletEnabled val="1"/>
        </dgm:presLayoutVars>
      </dgm:prSet>
      <dgm:spPr/>
    </dgm:pt>
  </dgm:ptLst>
  <dgm:cxnLst>
    <dgm:cxn modelId="{F36ACE2A-423A-A748-9EE3-300CCFE1F894}" type="presOf" srcId="{D0E006A7-0684-D049-92C9-E00180640B91}" destId="{CE686EA3-5F37-8743-9DD5-539A00BB037D}" srcOrd="0" destOrd="0" presId="urn:microsoft.com/office/officeart/2005/8/layout/process1"/>
    <dgm:cxn modelId="{C25863CA-A1C5-3A4A-A030-3CFDAB5B05AD}" type="presOf" srcId="{69BCA1B4-0030-954F-875F-382780905DCC}" destId="{3D64E7B3-DE2F-7444-8533-855FDDC91F8F}" srcOrd="0" destOrd="0" presId="urn:microsoft.com/office/officeart/2005/8/layout/process1"/>
    <dgm:cxn modelId="{D4BC3318-A70F-A44C-A69A-045D8AECE9AC}" srcId="{AE9C1BD9-68C0-1543-BCEF-2921BFF5BD27}" destId="{1ED027DC-CEFC-C049-84F7-634D7A78316B}" srcOrd="2" destOrd="0" parTransId="{7AA82D5C-755F-7A46-B4D9-315124BE34E0}" sibTransId="{FFDF920D-E2B5-B844-9A7B-34F561C731C9}"/>
    <dgm:cxn modelId="{AD20A384-09C9-134F-AA73-ADC1F4A77352}" type="presOf" srcId="{578EB5F6-147C-3749-9CF9-8C05983E0C16}" destId="{01CE79AB-B31A-7949-9D72-78438D51EAFB}" srcOrd="1" destOrd="0" presId="urn:microsoft.com/office/officeart/2005/8/layout/process1"/>
    <dgm:cxn modelId="{997AF3CC-B090-F44A-8FE0-279D0EE95180}" type="presOf" srcId="{9A31B100-4FCA-E748-BD56-73C2856819DA}" destId="{881B30DA-5059-3946-BD9E-26C6F2155187}" srcOrd="0" destOrd="0" presId="urn:microsoft.com/office/officeart/2005/8/layout/process1"/>
    <dgm:cxn modelId="{655BDF83-B43E-2A46-A97E-AA079AF84D1A}" srcId="{AE9C1BD9-68C0-1543-BCEF-2921BFF5BD27}" destId="{E9B33DA8-4F01-8247-953F-0A6C64C90551}" srcOrd="3" destOrd="0" parTransId="{0F080CE5-26E8-5249-961B-63233AFE1DA3}" sibTransId="{578EB5F6-147C-3749-9CF9-8C05983E0C16}"/>
    <dgm:cxn modelId="{66230917-3F94-9845-806A-143FAA6723A2}" type="presOf" srcId="{FFDF920D-E2B5-B844-9A7B-34F561C731C9}" destId="{DF6B1798-E93A-6F4A-AF88-319B473BF623}" srcOrd="0" destOrd="0" presId="urn:microsoft.com/office/officeart/2005/8/layout/process1"/>
    <dgm:cxn modelId="{E460E8A2-264E-FB48-B7F6-57568F2CF4E0}" type="presOf" srcId="{578EB5F6-147C-3749-9CF9-8C05983E0C16}" destId="{070F4548-B915-D843-AB49-1D64FEBB7C10}" srcOrd="0" destOrd="0" presId="urn:microsoft.com/office/officeart/2005/8/layout/process1"/>
    <dgm:cxn modelId="{CDC51B99-F341-E848-94A8-DB828003C443}" type="presOf" srcId="{69BCA1B4-0030-954F-875F-382780905DCC}" destId="{5C4A2AEC-227B-D440-A180-E695ACD6A214}" srcOrd="1" destOrd="0" presId="urn:microsoft.com/office/officeart/2005/8/layout/process1"/>
    <dgm:cxn modelId="{E01727AB-CDCA-EE46-8746-1315590BB514}" type="presOf" srcId="{E9B33DA8-4F01-8247-953F-0A6C64C90551}" destId="{C9C8C3B9-24B2-334B-93FE-1AFEA95B815A}" srcOrd="0" destOrd="0" presId="urn:microsoft.com/office/officeart/2005/8/layout/process1"/>
    <dgm:cxn modelId="{54533A60-0BCF-B24C-8639-C6A9AC1BADB2}" type="presOf" srcId="{8D3E8EEC-1C94-0447-84E1-7831B1E0C037}" destId="{F86CC928-47A2-C646-9ACD-0B4C1282D98F}" srcOrd="0" destOrd="0" presId="urn:microsoft.com/office/officeart/2005/8/layout/process1"/>
    <dgm:cxn modelId="{18297040-81B2-774B-B26C-8B70F19A6753}" type="presOf" srcId="{1ED027DC-CEFC-C049-84F7-634D7A78316B}" destId="{C36BA628-872F-CC43-95A6-F25CFA6832A4}" srcOrd="0" destOrd="0" presId="urn:microsoft.com/office/officeart/2005/8/layout/process1"/>
    <dgm:cxn modelId="{18995071-5CAB-A748-BBCE-5FB78659ACA3}" type="presOf" srcId="{FFDF920D-E2B5-B844-9A7B-34F561C731C9}" destId="{02336CC4-4879-374C-A73F-EAD137DF9B67}" srcOrd="1" destOrd="0" presId="urn:microsoft.com/office/officeart/2005/8/layout/process1"/>
    <dgm:cxn modelId="{C3C8E430-AF02-374B-8CBE-8C026A1D1281}" type="presOf" srcId="{8D3E8EEC-1C94-0447-84E1-7831B1E0C037}" destId="{91EB910E-F117-A646-BD8D-F7E4595F75CF}" srcOrd="1" destOrd="0" presId="urn:microsoft.com/office/officeart/2005/8/layout/process1"/>
    <dgm:cxn modelId="{F7BAA35A-09E0-704F-935E-6E32760969BD}" srcId="{AE9C1BD9-68C0-1543-BCEF-2921BFF5BD27}" destId="{9A31B100-4FCA-E748-BD56-73C2856819DA}" srcOrd="0" destOrd="0" parTransId="{9BA4BA9B-2504-D64C-8926-CECC935E6122}" sibTransId="{69BCA1B4-0030-954F-875F-382780905DCC}"/>
    <dgm:cxn modelId="{7752803B-5125-7349-8886-48A9240AA833}" type="presOf" srcId="{AE9C1BD9-68C0-1543-BCEF-2921BFF5BD27}" destId="{21A65757-B372-4446-8B03-B0CD85842D04}" srcOrd="0" destOrd="0" presId="urn:microsoft.com/office/officeart/2005/8/layout/process1"/>
    <dgm:cxn modelId="{CBA6CB4A-A53D-284E-9BDE-0134A9FA0F47}" type="presOf" srcId="{9AC9EEAB-557C-2244-B694-35AC6FBEF60D}" destId="{5677F8F0-C07A-874E-AF32-DB41D807A089}" srcOrd="0" destOrd="0" presId="urn:microsoft.com/office/officeart/2005/8/layout/process1"/>
    <dgm:cxn modelId="{F9197796-94B9-E448-80C5-B16C9B14DFC6}" srcId="{AE9C1BD9-68C0-1543-BCEF-2921BFF5BD27}" destId="{D0E006A7-0684-D049-92C9-E00180640B91}" srcOrd="4" destOrd="0" parTransId="{3F33E236-B9BA-C444-8A61-D7B9A2EBC237}" sibTransId="{8F2B74EA-DE4E-F54A-9635-8CE52F7BEF8D}"/>
    <dgm:cxn modelId="{DDFBA593-3D0C-A244-A692-9F6D721E9236}" srcId="{AE9C1BD9-68C0-1543-BCEF-2921BFF5BD27}" destId="{9AC9EEAB-557C-2244-B694-35AC6FBEF60D}" srcOrd="1" destOrd="0" parTransId="{FFD1A028-270E-5E40-805C-44B378A4BC63}" sibTransId="{8D3E8EEC-1C94-0447-84E1-7831B1E0C037}"/>
    <dgm:cxn modelId="{7769C026-7562-BE4F-8371-84C84F6FA49C}" type="presParOf" srcId="{21A65757-B372-4446-8B03-B0CD85842D04}" destId="{881B30DA-5059-3946-BD9E-26C6F2155187}" srcOrd="0" destOrd="0" presId="urn:microsoft.com/office/officeart/2005/8/layout/process1"/>
    <dgm:cxn modelId="{549298B1-DB31-7848-B74D-914EADB2FF2F}" type="presParOf" srcId="{21A65757-B372-4446-8B03-B0CD85842D04}" destId="{3D64E7B3-DE2F-7444-8533-855FDDC91F8F}" srcOrd="1" destOrd="0" presId="urn:microsoft.com/office/officeart/2005/8/layout/process1"/>
    <dgm:cxn modelId="{25FCBB33-9C37-AB49-98CA-0BA8E72FEA7F}" type="presParOf" srcId="{3D64E7B3-DE2F-7444-8533-855FDDC91F8F}" destId="{5C4A2AEC-227B-D440-A180-E695ACD6A214}" srcOrd="0" destOrd="0" presId="urn:microsoft.com/office/officeart/2005/8/layout/process1"/>
    <dgm:cxn modelId="{58FA75F3-5FF1-B64D-A4C0-CE099203B91F}" type="presParOf" srcId="{21A65757-B372-4446-8B03-B0CD85842D04}" destId="{5677F8F0-C07A-874E-AF32-DB41D807A089}" srcOrd="2" destOrd="0" presId="urn:microsoft.com/office/officeart/2005/8/layout/process1"/>
    <dgm:cxn modelId="{F8E2FC07-DD0B-C340-9F99-F38A2DE5B064}" type="presParOf" srcId="{21A65757-B372-4446-8B03-B0CD85842D04}" destId="{F86CC928-47A2-C646-9ACD-0B4C1282D98F}" srcOrd="3" destOrd="0" presId="urn:microsoft.com/office/officeart/2005/8/layout/process1"/>
    <dgm:cxn modelId="{9FD000BD-05DC-4345-B2B1-67D36D1D5C4D}" type="presParOf" srcId="{F86CC928-47A2-C646-9ACD-0B4C1282D98F}" destId="{91EB910E-F117-A646-BD8D-F7E4595F75CF}" srcOrd="0" destOrd="0" presId="urn:microsoft.com/office/officeart/2005/8/layout/process1"/>
    <dgm:cxn modelId="{2F9335DA-719A-FD4B-87DC-1CD0954A6282}" type="presParOf" srcId="{21A65757-B372-4446-8B03-B0CD85842D04}" destId="{C36BA628-872F-CC43-95A6-F25CFA6832A4}" srcOrd="4" destOrd="0" presId="urn:microsoft.com/office/officeart/2005/8/layout/process1"/>
    <dgm:cxn modelId="{76DCCF20-0986-FD41-9C51-42A1B49F4E19}" type="presParOf" srcId="{21A65757-B372-4446-8B03-B0CD85842D04}" destId="{DF6B1798-E93A-6F4A-AF88-319B473BF623}" srcOrd="5" destOrd="0" presId="urn:microsoft.com/office/officeart/2005/8/layout/process1"/>
    <dgm:cxn modelId="{A952FE00-09D7-9D42-89C3-239B70667F0D}" type="presParOf" srcId="{DF6B1798-E93A-6F4A-AF88-319B473BF623}" destId="{02336CC4-4879-374C-A73F-EAD137DF9B67}" srcOrd="0" destOrd="0" presId="urn:microsoft.com/office/officeart/2005/8/layout/process1"/>
    <dgm:cxn modelId="{8C93BC42-430B-9641-A28E-8C1BAB2605D6}" type="presParOf" srcId="{21A65757-B372-4446-8B03-B0CD85842D04}" destId="{C9C8C3B9-24B2-334B-93FE-1AFEA95B815A}" srcOrd="6" destOrd="0" presId="urn:microsoft.com/office/officeart/2005/8/layout/process1"/>
    <dgm:cxn modelId="{9E420BD6-39DB-6446-83E6-418B4AF4B777}" type="presParOf" srcId="{21A65757-B372-4446-8B03-B0CD85842D04}" destId="{070F4548-B915-D843-AB49-1D64FEBB7C10}" srcOrd="7" destOrd="0" presId="urn:microsoft.com/office/officeart/2005/8/layout/process1"/>
    <dgm:cxn modelId="{BC5EF220-0862-8041-B489-B5A18008D4C2}" type="presParOf" srcId="{070F4548-B915-D843-AB49-1D64FEBB7C10}" destId="{01CE79AB-B31A-7949-9D72-78438D51EAFB}" srcOrd="0" destOrd="0" presId="urn:microsoft.com/office/officeart/2005/8/layout/process1"/>
    <dgm:cxn modelId="{363B0AD3-6A80-9348-826F-36783F0F165A}" type="presParOf" srcId="{21A65757-B372-4446-8B03-B0CD85842D04}" destId="{CE686EA3-5F37-8743-9DD5-539A00BB037D}" srcOrd="8"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E9C1BD9-68C0-1543-BCEF-2921BFF5BD27}" type="doc">
      <dgm:prSet loTypeId="urn:microsoft.com/office/officeart/2005/8/layout/process1" loCatId="" qsTypeId="urn:microsoft.com/office/officeart/2005/8/quickstyle/simple4" qsCatId="simple" csTypeId="urn:microsoft.com/office/officeart/2005/8/colors/accent1_2" csCatId="accent1" phldr="1"/>
      <dgm:spPr/>
      <dgm:t>
        <a:bodyPr/>
        <a:lstStyle/>
        <a:p>
          <a:endParaRPr lang="en-US"/>
        </a:p>
      </dgm:t>
    </dgm:pt>
    <dgm:pt modelId="{9A31B100-4FCA-E748-BD56-73C2856819DA}">
      <dgm:prSet/>
      <dgm:spPr>
        <a:gradFill rotWithShape="0">
          <a:gsLst>
            <a:gs pos="0">
              <a:schemeClr val="bg2"/>
            </a:gs>
            <a:gs pos="1000">
              <a:schemeClr val="accent1">
                <a:hueOff val="0"/>
                <a:satOff val="0"/>
                <a:lumOff val="0"/>
                <a:alphaOff val="0"/>
                <a:tint val="70000"/>
                <a:shade val="100000"/>
                <a:alpha val="100000"/>
                <a:satMod val="200000"/>
                <a:lumMod val="100000"/>
              </a:schemeClr>
            </a:gs>
          </a:gsLst>
        </a:gradFill>
        <a:effectLst>
          <a:glow rad="101600">
            <a:schemeClr val="bg2">
              <a:alpha val="75000"/>
            </a:schemeClr>
          </a:glow>
        </a:effectLst>
      </dgm:spPr>
      <dgm:t>
        <a:bodyPr/>
        <a:lstStyle/>
        <a:p>
          <a:pPr rtl="0"/>
          <a:r>
            <a:rPr lang="en-US" b="1" dirty="0"/>
            <a:t>User Element</a:t>
          </a:r>
        </a:p>
      </dgm:t>
    </dgm:pt>
    <dgm:pt modelId="{9BA4BA9B-2504-D64C-8926-CECC935E6122}" type="parTrans" cxnId="{F7BAA35A-09E0-704F-935E-6E32760969BD}">
      <dgm:prSet/>
      <dgm:spPr/>
      <dgm:t>
        <a:bodyPr/>
        <a:lstStyle/>
        <a:p>
          <a:endParaRPr lang="en-US"/>
        </a:p>
      </dgm:t>
    </dgm:pt>
    <dgm:pt modelId="{69BCA1B4-0030-954F-875F-382780905DCC}" type="sibTrans" cxnId="{F7BAA35A-09E0-704F-935E-6E32760969BD}">
      <dgm:prSet/>
      <dgm:spPr/>
      <dgm:t>
        <a:bodyPr/>
        <a:lstStyle/>
        <a:p>
          <a:r>
            <a:rPr lang="en-US" dirty="0"/>
            <a:t>\</a:t>
          </a:r>
        </a:p>
      </dgm:t>
    </dgm:pt>
    <dgm:pt modelId="{9AC9EEAB-557C-2244-B694-35AC6FBEF60D}">
      <dgm:prSet/>
      <dgm:spPr>
        <a:gradFill rotWithShape="0">
          <a:gsLst>
            <a:gs pos="96000">
              <a:schemeClr val="accent1">
                <a:hueOff val="0"/>
                <a:satOff val="0"/>
                <a:lumOff val="0"/>
                <a:alphaOff val="0"/>
                <a:shade val="40000"/>
                <a:alpha val="100000"/>
                <a:satMod val="150000"/>
                <a:lumMod val="100000"/>
              </a:schemeClr>
            </a:gs>
            <a:gs pos="1000">
              <a:schemeClr val="accent1">
                <a:hueOff val="0"/>
                <a:satOff val="0"/>
                <a:lumOff val="0"/>
                <a:alphaOff val="0"/>
                <a:tint val="70000"/>
                <a:shade val="100000"/>
                <a:alpha val="100000"/>
                <a:satMod val="200000"/>
                <a:lumMod val="100000"/>
              </a:schemeClr>
            </a:gs>
          </a:gsLst>
        </a:gradFill>
        <a:effectLst>
          <a:glow rad="101600">
            <a:schemeClr val="accent1">
              <a:lumMod val="75000"/>
              <a:alpha val="75000"/>
            </a:schemeClr>
          </a:glow>
        </a:effectLst>
      </dgm:spPr>
      <dgm:t>
        <a:bodyPr/>
        <a:lstStyle/>
        <a:p>
          <a:r>
            <a:rPr lang="en-US" dirty="0"/>
            <a:t>Information Processing Element</a:t>
          </a:r>
        </a:p>
      </dgm:t>
    </dgm:pt>
    <dgm:pt modelId="{FFD1A028-270E-5E40-805C-44B378A4BC63}" type="parTrans" cxnId="{DDFBA593-3D0C-A244-A692-9F6D721E9236}">
      <dgm:prSet/>
      <dgm:spPr/>
      <dgm:t>
        <a:bodyPr/>
        <a:lstStyle/>
        <a:p>
          <a:endParaRPr lang="en-US"/>
        </a:p>
      </dgm:t>
    </dgm:pt>
    <dgm:pt modelId="{8D3E8EEC-1C94-0447-84E1-7831B1E0C037}" type="sibTrans" cxnId="{DDFBA593-3D0C-A244-A692-9F6D721E9236}">
      <dgm:prSet/>
      <dgm:spPr/>
      <dgm:t>
        <a:bodyPr/>
        <a:lstStyle/>
        <a:p>
          <a:endParaRPr lang="en-US"/>
        </a:p>
      </dgm:t>
    </dgm:pt>
    <dgm:pt modelId="{1ED027DC-CEFC-C049-84F7-634D7A78316B}">
      <dgm:prSet/>
      <dgm:spPr>
        <a:gradFill rotWithShape="0">
          <a:gsLst>
            <a:gs pos="0">
              <a:schemeClr val="accent1">
                <a:hueOff val="0"/>
                <a:satOff val="0"/>
                <a:lumOff val="0"/>
                <a:alphaOff val="0"/>
                <a:shade val="40000"/>
                <a:alpha val="100000"/>
                <a:satMod val="150000"/>
                <a:lumMod val="100000"/>
              </a:schemeClr>
            </a:gs>
            <a:gs pos="1000">
              <a:schemeClr val="accent1">
                <a:hueOff val="0"/>
                <a:satOff val="0"/>
                <a:lumOff val="0"/>
                <a:alphaOff val="0"/>
                <a:tint val="70000"/>
                <a:shade val="100000"/>
                <a:alpha val="100000"/>
                <a:satMod val="200000"/>
                <a:lumMod val="100000"/>
              </a:schemeClr>
            </a:gs>
          </a:gsLst>
        </a:gradFill>
      </dgm:spPr>
      <dgm:t>
        <a:bodyPr/>
        <a:lstStyle/>
        <a:p>
          <a:r>
            <a:rPr lang="en-US" dirty="0"/>
            <a:t>Information Systems Element</a:t>
          </a:r>
        </a:p>
      </dgm:t>
    </dgm:pt>
    <dgm:pt modelId="{7AA82D5C-755F-7A46-B4D9-315124BE34E0}" type="parTrans" cxnId="{D4BC3318-A70F-A44C-A69A-045D8AECE9AC}">
      <dgm:prSet/>
      <dgm:spPr/>
      <dgm:t>
        <a:bodyPr/>
        <a:lstStyle/>
        <a:p>
          <a:endParaRPr lang="en-US"/>
        </a:p>
      </dgm:t>
    </dgm:pt>
    <dgm:pt modelId="{FFDF920D-E2B5-B844-9A7B-34F561C731C9}" type="sibTrans" cxnId="{D4BC3318-A70F-A44C-A69A-045D8AECE9AC}">
      <dgm:prSet/>
      <dgm:spPr/>
      <dgm:t>
        <a:bodyPr/>
        <a:lstStyle/>
        <a:p>
          <a:endParaRPr lang="en-US"/>
        </a:p>
      </dgm:t>
    </dgm:pt>
    <dgm:pt modelId="{E9B33DA8-4F01-8247-953F-0A6C64C90551}">
      <dgm:prSet/>
      <dgm:spPr>
        <a:gradFill rotWithShape="0">
          <a:gsLst>
            <a:gs pos="0">
              <a:schemeClr val="accent1">
                <a:hueOff val="0"/>
                <a:satOff val="0"/>
                <a:lumOff val="0"/>
                <a:alphaOff val="0"/>
                <a:shade val="40000"/>
                <a:alpha val="100000"/>
                <a:satMod val="150000"/>
                <a:lumMod val="100000"/>
              </a:schemeClr>
            </a:gs>
            <a:gs pos="1000">
              <a:schemeClr val="accent1">
                <a:hueOff val="0"/>
                <a:satOff val="0"/>
                <a:lumOff val="0"/>
                <a:alphaOff val="0"/>
                <a:tint val="70000"/>
                <a:shade val="100000"/>
                <a:alpha val="100000"/>
                <a:satMod val="200000"/>
                <a:lumMod val="100000"/>
              </a:schemeClr>
            </a:gs>
          </a:gsLst>
        </a:gradFill>
      </dgm:spPr>
      <dgm:t>
        <a:bodyPr/>
        <a:lstStyle/>
        <a:p>
          <a:r>
            <a:rPr lang="en-US" dirty="0"/>
            <a:t>Information Element</a:t>
          </a:r>
        </a:p>
      </dgm:t>
    </dgm:pt>
    <dgm:pt modelId="{0F080CE5-26E8-5249-961B-63233AFE1DA3}" type="parTrans" cxnId="{655BDF83-B43E-2A46-A97E-AA079AF84D1A}">
      <dgm:prSet/>
      <dgm:spPr/>
      <dgm:t>
        <a:bodyPr/>
        <a:lstStyle/>
        <a:p>
          <a:endParaRPr lang="en-US"/>
        </a:p>
      </dgm:t>
    </dgm:pt>
    <dgm:pt modelId="{578EB5F6-147C-3749-9CF9-8C05983E0C16}" type="sibTrans" cxnId="{655BDF83-B43E-2A46-A97E-AA079AF84D1A}">
      <dgm:prSet/>
      <dgm:spPr/>
      <dgm:t>
        <a:bodyPr/>
        <a:lstStyle/>
        <a:p>
          <a:endParaRPr lang="en-US"/>
        </a:p>
      </dgm:t>
    </dgm:pt>
    <dgm:pt modelId="{D0E006A7-0684-D049-92C9-E00180640B91}">
      <dgm:prSet/>
      <dgm:spPr>
        <a:gradFill rotWithShape="0">
          <a:gsLst>
            <a:gs pos="0">
              <a:schemeClr val="accent1">
                <a:hueOff val="0"/>
                <a:satOff val="0"/>
                <a:lumOff val="0"/>
                <a:alphaOff val="0"/>
                <a:shade val="40000"/>
                <a:alpha val="100000"/>
                <a:satMod val="150000"/>
                <a:lumMod val="100000"/>
              </a:schemeClr>
            </a:gs>
            <a:gs pos="1000">
              <a:schemeClr val="accent1">
                <a:hueOff val="0"/>
                <a:satOff val="0"/>
                <a:lumOff val="0"/>
                <a:alphaOff val="0"/>
                <a:tint val="70000"/>
                <a:shade val="100000"/>
                <a:alpha val="100000"/>
                <a:satMod val="200000"/>
                <a:lumMod val="100000"/>
              </a:schemeClr>
            </a:gs>
          </a:gsLst>
        </a:gradFill>
      </dgm:spPr>
      <dgm:t>
        <a:bodyPr/>
        <a:lstStyle/>
        <a:p>
          <a:r>
            <a:rPr lang="en-US" dirty="0"/>
            <a:t>System Goals Element</a:t>
          </a:r>
        </a:p>
      </dgm:t>
    </dgm:pt>
    <dgm:pt modelId="{3F33E236-B9BA-C444-8A61-D7B9A2EBC237}" type="parTrans" cxnId="{F9197796-94B9-E448-80C5-B16C9B14DFC6}">
      <dgm:prSet/>
      <dgm:spPr/>
      <dgm:t>
        <a:bodyPr/>
        <a:lstStyle/>
        <a:p>
          <a:endParaRPr lang="en-US"/>
        </a:p>
      </dgm:t>
    </dgm:pt>
    <dgm:pt modelId="{8F2B74EA-DE4E-F54A-9635-8CE52F7BEF8D}" type="sibTrans" cxnId="{F9197796-94B9-E448-80C5-B16C9B14DFC6}">
      <dgm:prSet/>
      <dgm:spPr/>
      <dgm:t>
        <a:bodyPr/>
        <a:lstStyle/>
        <a:p>
          <a:endParaRPr lang="en-US"/>
        </a:p>
      </dgm:t>
    </dgm:pt>
    <dgm:pt modelId="{21A65757-B372-4446-8B03-B0CD85842D04}" type="pres">
      <dgm:prSet presAssocID="{AE9C1BD9-68C0-1543-BCEF-2921BFF5BD27}" presName="Name0" presStyleCnt="0">
        <dgm:presLayoutVars>
          <dgm:dir/>
          <dgm:resizeHandles val="exact"/>
        </dgm:presLayoutVars>
      </dgm:prSet>
      <dgm:spPr/>
    </dgm:pt>
    <dgm:pt modelId="{881B30DA-5059-3946-BD9E-26C6F2155187}" type="pres">
      <dgm:prSet presAssocID="{9A31B100-4FCA-E748-BD56-73C2856819DA}" presName="node" presStyleLbl="node1" presStyleIdx="0" presStyleCnt="5" custScaleX="107911" custScaleY="99958" custLinFactNeighborX="-806" custLinFactNeighborY="0">
        <dgm:presLayoutVars>
          <dgm:bulletEnabled val="1"/>
        </dgm:presLayoutVars>
      </dgm:prSet>
      <dgm:spPr/>
    </dgm:pt>
    <dgm:pt modelId="{3D64E7B3-DE2F-7444-8533-855FDDC91F8F}" type="pres">
      <dgm:prSet presAssocID="{69BCA1B4-0030-954F-875F-382780905DCC}" presName="sibTrans" presStyleLbl="sibTrans2D1" presStyleIdx="0" presStyleCnt="4"/>
      <dgm:spPr/>
    </dgm:pt>
    <dgm:pt modelId="{5C4A2AEC-227B-D440-A180-E695ACD6A214}" type="pres">
      <dgm:prSet presAssocID="{69BCA1B4-0030-954F-875F-382780905DCC}" presName="connectorText" presStyleLbl="sibTrans2D1" presStyleIdx="0" presStyleCnt="4"/>
      <dgm:spPr/>
    </dgm:pt>
    <dgm:pt modelId="{5677F8F0-C07A-874E-AF32-DB41D807A089}" type="pres">
      <dgm:prSet presAssocID="{9AC9EEAB-557C-2244-B694-35AC6FBEF60D}" presName="node" presStyleLbl="node1" presStyleIdx="1" presStyleCnt="5" custScaleY="141926" custLinFactNeighborX="8328" custLinFactNeighborY="3940">
        <dgm:presLayoutVars>
          <dgm:bulletEnabled val="1"/>
        </dgm:presLayoutVars>
      </dgm:prSet>
      <dgm:spPr/>
    </dgm:pt>
    <dgm:pt modelId="{F86CC928-47A2-C646-9ACD-0B4C1282D98F}" type="pres">
      <dgm:prSet presAssocID="{8D3E8EEC-1C94-0447-84E1-7831B1E0C037}" presName="sibTrans" presStyleLbl="sibTrans2D1" presStyleIdx="1" presStyleCnt="4"/>
      <dgm:spPr/>
    </dgm:pt>
    <dgm:pt modelId="{91EB910E-F117-A646-BD8D-F7E4595F75CF}" type="pres">
      <dgm:prSet presAssocID="{8D3E8EEC-1C94-0447-84E1-7831B1E0C037}" presName="connectorText" presStyleLbl="sibTrans2D1" presStyleIdx="1" presStyleCnt="4"/>
      <dgm:spPr/>
    </dgm:pt>
    <dgm:pt modelId="{C36BA628-872F-CC43-95A6-F25CFA6832A4}" type="pres">
      <dgm:prSet presAssocID="{1ED027DC-CEFC-C049-84F7-634D7A78316B}" presName="node" presStyleLbl="node1" presStyleIdx="2" presStyleCnt="5" custScaleY="122474">
        <dgm:presLayoutVars>
          <dgm:bulletEnabled val="1"/>
        </dgm:presLayoutVars>
      </dgm:prSet>
      <dgm:spPr/>
    </dgm:pt>
    <dgm:pt modelId="{DF6B1798-E93A-6F4A-AF88-319B473BF623}" type="pres">
      <dgm:prSet presAssocID="{FFDF920D-E2B5-B844-9A7B-34F561C731C9}" presName="sibTrans" presStyleLbl="sibTrans2D1" presStyleIdx="2" presStyleCnt="4"/>
      <dgm:spPr/>
    </dgm:pt>
    <dgm:pt modelId="{02336CC4-4879-374C-A73F-EAD137DF9B67}" type="pres">
      <dgm:prSet presAssocID="{FFDF920D-E2B5-B844-9A7B-34F561C731C9}" presName="connectorText" presStyleLbl="sibTrans2D1" presStyleIdx="2" presStyleCnt="4"/>
      <dgm:spPr/>
    </dgm:pt>
    <dgm:pt modelId="{C9C8C3B9-24B2-334B-93FE-1AFEA95B815A}" type="pres">
      <dgm:prSet presAssocID="{E9B33DA8-4F01-8247-953F-0A6C64C90551}" presName="node" presStyleLbl="node1" presStyleIdx="3" presStyleCnt="5" custScaleY="122474">
        <dgm:presLayoutVars>
          <dgm:bulletEnabled val="1"/>
        </dgm:presLayoutVars>
      </dgm:prSet>
      <dgm:spPr/>
    </dgm:pt>
    <dgm:pt modelId="{070F4548-B915-D843-AB49-1D64FEBB7C10}" type="pres">
      <dgm:prSet presAssocID="{578EB5F6-147C-3749-9CF9-8C05983E0C16}" presName="sibTrans" presStyleLbl="sibTrans2D1" presStyleIdx="3" presStyleCnt="4"/>
      <dgm:spPr/>
    </dgm:pt>
    <dgm:pt modelId="{01CE79AB-B31A-7949-9D72-78438D51EAFB}" type="pres">
      <dgm:prSet presAssocID="{578EB5F6-147C-3749-9CF9-8C05983E0C16}" presName="connectorText" presStyleLbl="sibTrans2D1" presStyleIdx="3" presStyleCnt="4"/>
      <dgm:spPr/>
    </dgm:pt>
    <dgm:pt modelId="{CE686EA3-5F37-8743-9DD5-539A00BB037D}" type="pres">
      <dgm:prSet presAssocID="{D0E006A7-0684-D049-92C9-E00180640B91}" presName="node" presStyleLbl="node1" presStyleIdx="4" presStyleCnt="5" custScaleY="125858">
        <dgm:presLayoutVars>
          <dgm:bulletEnabled val="1"/>
        </dgm:presLayoutVars>
      </dgm:prSet>
      <dgm:spPr/>
    </dgm:pt>
  </dgm:ptLst>
  <dgm:cxnLst>
    <dgm:cxn modelId="{132C9B49-BF0D-DE4F-95F3-2D851E571D03}" type="presOf" srcId="{578EB5F6-147C-3749-9CF9-8C05983E0C16}" destId="{070F4548-B915-D843-AB49-1D64FEBB7C10}" srcOrd="0" destOrd="0" presId="urn:microsoft.com/office/officeart/2005/8/layout/process1"/>
    <dgm:cxn modelId="{7A27B675-92B3-BC49-889B-98B059478E54}" type="presOf" srcId="{FFDF920D-E2B5-B844-9A7B-34F561C731C9}" destId="{DF6B1798-E93A-6F4A-AF88-319B473BF623}" srcOrd="0" destOrd="0" presId="urn:microsoft.com/office/officeart/2005/8/layout/process1"/>
    <dgm:cxn modelId="{8B606DB6-67C4-0741-BA7D-1104B5F861AC}" type="presOf" srcId="{8D3E8EEC-1C94-0447-84E1-7831B1E0C037}" destId="{F86CC928-47A2-C646-9ACD-0B4C1282D98F}" srcOrd="0" destOrd="0" presId="urn:microsoft.com/office/officeart/2005/8/layout/process1"/>
    <dgm:cxn modelId="{82BD261A-0C9E-A54F-AB0A-A3BE9F5DA144}" type="presOf" srcId="{69BCA1B4-0030-954F-875F-382780905DCC}" destId="{5C4A2AEC-227B-D440-A180-E695ACD6A214}" srcOrd="1" destOrd="0" presId="urn:microsoft.com/office/officeart/2005/8/layout/process1"/>
    <dgm:cxn modelId="{D4BC3318-A70F-A44C-A69A-045D8AECE9AC}" srcId="{AE9C1BD9-68C0-1543-BCEF-2921BFF5BD27}" destId="{1ED027DC-CEFC-C049-84F7-634D7A78316B}" srcOrd="2" destOrd="0" parTransId="{7AA82D5C-755F-7A46-B4D9-315124BE34E0}" sibTransId="{FFDF920D-E2B5-B844-9A7B-34F561C731C9}"/>
    <dgm:cxn modelId="{BBCFA619-F17A-B048-9B63-5574300582B1}" type="presOf" srcId="{578EB5F6-147C-3749-9CF9-8C05983E0C16}" destId="{01CE79AB-B31A-7949-9D72-78438D51EAFB}" srcOrd="1" destOrd="0" presId="urn:microsoft.com/office/officeart/2005/8/layout/process1"/>
    <dgm:cxn modelId="{655BDF83-B43E-2A46-A97E-AA079AF84D1A}" srcId="{AE9C1BD9-68C0-1543-BCEF-2921BFF5BD27}" destId="{E9B33DA8-4F01-8247-953F-0A6C64C90551}" srcOrd="3" destOrd="0" parTransId="{0F080CE5-26E8-5249-961B-63233AFE1DA3}" sibTransId="{578EB5F6-147C-3749-9CF9-8C05983E0C16}"/>
    <dgm:cxn modelId="{72BF39C3-B7CC-B841-8030-D3D45A6BF0DC}" type="presOf" srcId="{9A31B100-4FCA-E748-BD56-73C2856819DA}" destId="{881B30DA-5059-3946-BD9E-26C6F2155187}" srcOrd="0" destOrd="0" presId="urn:microsoft.com/office/officeart/2005/8/layout/process1"/>
    <dgm:cxn modelId="{E737AEBE-BCB1-5545-8EEF-0601360A0BAC}" type="presOf" srcId="{8D3E8EEC-1C94-0447-84E1-7831B1E0C037}" destId="{91EB910E-F117-A646-BD8D-F7E4595F75CF}" srcOrd="1" destOrd="0" presId="urn:microsoft.com/office/officeart/2005/8/layout/process1"/>
    <dgm:cxn modelId="{5F41BA78-8131-8041-9194-C9CF34014D7D}" type="presOf" srcId="{69BCA1B4-0030-954F-875F-382780905DCC}" destId="{3D64E7B3-DE2F-7444-8533-855FDDC91F8F}" srcOrd="0" destOrd="0" presId="urn:microsoft.com/office/officeart/2005/8/layout/process1"/>
    <dgm:cxn modelId="{CDA65A3D-FFA3-5741-AB1A-2092D313F95B}" type="presOf" srcId="{FFDF920D-E2B5-B844-9A7B-34F561C731C9}" destId="{02336CC4-4879-374C-A73F-EAD137DF9B67}" srcOrd="1" destOrd="0" presId="urn:microsoft.com/office/officeart/2005/8/layout/process1"/>
    <dgm:cxn modelId="{AAAEAC8B-E144-114C-913C-F5EDC5322317}" type="presOf" srcId="{AE9C1BD9-68C0-1543-BCEF-2921BFF5BD27}" destId="{21A65757-B372-4446-8B03-B0CD85842D04}" srcOrd="0" destOrd="0" presId="urn:microsoft.com/office/officeart/2005/8/layout/process1"/>
    <dgm:cxn modelId="{270F8275-CA98-204C-AC3A-FC109F0D5048}" type="presOf" srcId="{9AC9EEAB-557C-2244-B694-35AC6FBEF60D}" destId="{5677F8F0-C07A-874E-AF32-DB41D807A089}" srcOrd="0" destOrd="0" presId="urn:microsoft.com/office/officeart/2005/8/layout/process1"/>
    <dgm:cxn modelId="{9FAC97BE-276D-7942-9DCE-ACD3E3CA6A43}" type="presOf" srcId="{D0E006A7-0684-D049-92C9-E00180640B91}" destId="{CE686EA3-5F37-8743-9DD5-539A00BB037D}" srcOrd="0" destOrd="0" presId="urn:microsoft.com/office/officeart/2005/8/layout/process1"/>
    <dgm:cxn modelId="{F7BAA35A-09E0-704F-935E-6E32760969BD}" srcId="{AE9C1BD9-68C0-1543-BCEF-2921BFF5BD27}" destId="{9A31B100-4FCA-E748-BD56-73C2856819DA}" srcOrd="0" destOrd="0" parTransId="{9BA4BA9B-2504-D64C-8926-CECC935E6122}" sibTransId="{69BCA1B4-0030-954F-875F-382780905DCC}"/>
    <dgm:cxn modelId="{55389F7E-94A3-724D-9171-8D792920A860}" type="presOf" srcId="{1ED027DC-CEFC-C049-84F7-634D7A78316B}" destId="{C36BA628-872F-CC43-95A6-F25CFA6832A4}" srcOrd="0" destOrd="0" presId="urn:microsoft.com/office/officeart/2005/8/layout/process1"/>
    <dgm:cxn modelId="{F9197796-94B9-E448-80C5-B16C9B14DFC6}" srcId="{AE9C1BD9-68C0-1543-BCEF-2921BFF5BD27}" destId="{D0E006A7-0684-D049-92C9-E00180640B91}" srcOrd="4" destOrd="0" parTransId="{3F33E236-B9BA-C444-8A61-D7B9A2EBC237}" sibTransId="{8F2B74EA-DE4E-F54A-9635-8CE52F7BEF8D}"/>
    <dgm:cxn modelId="{F76579DD-6322-434E-A5B5-3CA6AE6A3746}" type="presOf" srcId="{E9B33DA8-4F01-8247-953F-0A6C64C90551}" destId="{C9C8C3B9-24B2-334B-93FE-1AFEA95B815A}" srcOrd="0" destOrd="0" presId="urn:microsoft.com/office/officeart/2005/8/layout/process1"/>
    <dgm:cxn modelId="{DDFBA593-3D0C-A244-A692-9F6D721E9236}" srcId="{AE9C1BD9-68C0-1543-BCEF-2921BFF5BD27}" destId="{9AC9EEAB-557C-2244-B694-35AC6FBEF60D}" srcOrd="1" destOrd="0" parTransId="{FFD1A028-270E-5E40-805C-44B378A4BC63}" sibTransId="{8D3E8EEC-1C94-0447-84E1-7831B1E0C037}"/>
    <dgm:cxn modelId="{3F0F2B79-E8CB-104D-8832-3FED789B7F47}" type="presParOf" srcId="{21A65757-B372-4446-8B03-B0CD85842D04}" destId="{881B30DA-5059-3946-BD9E-26C6F2155187}" srcOrd="0" destOrd="0" presId="urn:microsoft.com/office/officeart/2005/8/layout/process1"/>
    <dgm:cxn modelId="{8DB162DE-754F-3D45-A74D-389F63EDCDF1}" type="presParOf" srcId="{21A65757-B372-4446-8B03-B0CD85842D04}" destId="{3D64E7B3-DE2F-7444-8533-855FDDC91F8F}" srcOrd="1" destOrd="0" presId="urn:microsoft.com/office/officeart/2005/8/layout/process1"/>
    <dgm:cxn modelId="{721AE28A-E16B-4246-9A48-F59A094AA9FB}" type="presParOf" srcId="{3D64E7B3-DE2F-7444-8533-855FDDC91F8F}" destId="{5C4A2AEC-227B-D440-A180-E695ACD6A214}" srcOrd="0" destOrd="0" presId="urn:microsoft.com/office/officeart/2005/8/layout/process1"/>
    <dgm:cxn modelId="{667E9BC5-71FE-CC47-9BFD-CAA9BCFE12CA}" type="presParOf" srcId="{21A65757-B372-4446-8B03-B0CD85842D04}" destId="{5677F8F0-C07A-874E-AF32-DB41D807A089}" srcOrd="2" destOrd="0" presId="urn:microsoft.com/office/officeart/2005/8/layout/process1"/>
    <dgm:cxn modelId="{2B91BEF0-5826-FF48-A336-042A4D917B23}" type="presParOf" srcId="{21A65757-B372-4446-8B03-B0CD85842D04}" destId="{F86CC928-47A2-C646-9ACD-0B4C1282D98F}" srcOrd="3" destOrd="0" presId="urn:microsoft.com/office/officeart/2005/8/layout/process1"/>
    <dgm:cxn modelId="{A37A82D1-BA95-D04F-AEB9-4BD26AC5847C}" type="presParOf" srcId="{F86CC928-47A2-C646-9ACD-0B4C1282D98F}" destId="{91EB910E-F117-A646-BD8D-F7E4595F75CF}" srcOrd="0" destOrd="0" presId="urn:microsoft.com/office/officeart/2005/8/layout/process1"/>
    <dgm:cxn modelId="{5326412E-D9DF-6D41-BC0E-B522D3973102}" type="presParOf" srcId="{21A65757-B372-4446-8B03-B0CD85842D04}" destId="{C36BA628-872F-CC43-95A6-F25CFA6832A4}" srcOrd="4" destOrd="0" presId="urn:microsoft.com/office/officeart/2005/8/layout/process1"/>
    <dgm:cxn modelId="{5799198D-C8F4-0343-8519-D367F4CDC4A3}" type="presParOf" srcId="{21A65757-B372-4446-8B03-B0CD85842D04}" destId="{DF6B1798-E93A-6F4A-AF88-319B473BF623}" srcOrd="5" destOrd="0" presId="urn:microsoft.com/office/officeart/2005/8/layout/process1"/>
    <dgm:cxn modelId="{1670FB06-9A6C-EB43-B952-004124EBECAE}" type="presParOf" srcId="{DF6B1798-E93A-6F4A-AF88-319B473BF623}" destId="{02336CC4-4879-374C-A73F-EAD137DF9B67}" srcOrd="0" destOrd="0" presId="urn:microsoft.com/office/officeart/2005/8/layout/process1"/>
    <dgm:cxn modelId="{16D86BFD-C918-8143-856A-80D9B3497E33}" type="presParOf" srcId="{21A65757-B372-4446-8B03-B0CD85842D04}" destId="{C9C8C3B9-24B2-334B-93FE-1AFEA95B815A}" srcOrd="6" destOrd="0" presId="urn:microsoft.com/office/officeart/2005/8/layout/process1"/>
    <dgm:cxn modelId="{10787010-846C-7240-A9C9-AF65624730AE}" type="presParOf" srcId="{21A65757-B372-4446-8B03-B0CD85842D04}" destId="{070F4548-B915-D843-AB49-1D64FEBB7C10}" srcOrd="7" destOrd="0" presId="urn:microsoft.com/office/officeart/2005/8/layout/process1"/>
    <dgm:cxn modelId="{B51E7F71-C53D-1441-A303-A265F8E44058}" type="presParOf" srcId="{070F4548-B915-D843-AB49-1D64FEBB7C10}" destId="{01CE79AB-B31A-7949-9D72-78438D51EAFB}" srcOrd="0" destOrd="0" presId="urn:microsoft.com/office/officeart/2005/8/layout/process1"/>
    <dgm:cxn modelId="{089AE835-FDD8-D24C-9EFB-97449E4BC9A6}" type="presParOf" srcId="{21A65757-B372-4446-8B03-B0CD85842D04}" destId="{CE686EA3-5F37-8743-9DD5-539A00BB037D}" srcOrd="8"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E9C1BD9-68C0-1543-BCEF-2921BFF5BD27}" type="doc">
      <dgm:prSet loTypeId="urn:microsoft.com/office/officeart/2005/8/layout/process1" loCatId="" qsTypeId="urn:microsoft.com/office/officeart/2005/8/quickstyle/simple4" qsCatId="simple" csTypeId="urn:microsoft.com/office/officeart/2005/8/colors/accent1_2" csCatId="accent1" phldr="1"/>
      <dgm:spPr/>
      <dgm:t>
        <a:bodyPr/>
        <a:lstStyle/>
        <a:p>
          <a:endParaRPr lang="en-US"/>
        </a:p>
      </dgm:t>
    </dgm:pt>
    <dgm:pt modelId="{9A31B100-4FCA-E748-BD56-73C2856819DA}">
      <dgm:prSet/>
      <dgm:spPr>
        <a:gradFill rotWithShape="0">
          <a:gsLst>
            <a:gs pos="0">
              <a:schemeClr val="bg2"/>
            </a:gs>
            <a:gs pos="1000">
              <a:schemeClr val="accent1">
                <a:hueOff val="0"/>
                <a:satOff val="0"/>
                <a:lumOff val="0"/>
                <a:alphaOff val="0"/>
                <a:tint val="70000"/>
                <a:shade val="100000"/>
                <a:alpha val="100000"/>
                <a:satMod val="200000"/>
                <a:lumMod val="100000"/>
              </a:schemeClr>
            </a:gs>
          </a:gsLst>
        </a:gradFill>
        <a:effectLst>
          <a:glow rad="101600">
            <a:schemeClr val="bg2">
              <a:alpha val="75000"/>
            </a:schemeClr>
          </a:glow>
        </a:effectLst>
      </dgm:spPr>
      <dgm:t>
        <a:bodyPr/>
        <a:lstStyle/>
        <a:p>
          <a:pPr rtl="0"/>
          <a:r>
            <a:rPr lang="en-US" b="1" dirty="0"/>
            <a:t>User Element</a:t>
          </a:r>
        </a:p>
      </dgm:t>
    </dgm:pt>
    <dgm:pt modelId="{9BA4BA9B-2504-D64C-8926-CECC935E6122}" type="parTrans" cxnId="{F7BAA35A-09E0-704F-935E-6E32760969BD}">
      <dgm:prSet/>
      <dgm:spPr/>
      <dgm:t>
        <a:bodyPr/>
        <a:lstStyle/>
        <a:p>
          <a:endParaRPr lang="en-US"/>
        </a:p>
      </dgm:t>
    </dgm:pt>
    <dgm:pt modelId="{69BCA1B4-0030-954F-875F-382780905DCC}" type="sibTrans" cxnId="{F7BAA35A-09E0-704F-935E-6E32760969BD}">
      <dgm:prSet/>
      <dgm:spPr/>
      <dgm:t>
        <a:bodyPr/>
        <a:lstStyle/>
        <a:p>
          <a:r>
            <a:rPr lang="en-US" dirty="0"/>
            <a:t>\</a:t>
          </a:r>
        </a:p>
      </dgm:t>
    </dgm:pt>
    <dgm:pt modelId="{9AC9EEAB-557C-2244-B694-35AC6FBEF60D}">
      <dgm:prSet/>
      <dgm:spPr>
        <a:gradFill rotWithShape="0">
          <a:gsLst>
            <a:gs pos="0">
              <a:schemeClr val="accent1">
                <a:hueOff val="0"/>
                <a:satOff val="0"/>
                <a:lumOff val="0"/>
                <a:alphaOff val="0"/>
                <a:shade val="40000"/>
                <a:alpha val="100000"/>
                <a:satMod val="150000"/>
                <a:lumMod val="100000"/>
              </a:schemeClr>
            </a:gs>
            <a:gs pos="1000">
              <a:schemeClr val="accent1">
                <a:hueOff val="0"/>
                <a:satOff val="0"/>
                <a:lumOff val="0"/>
                <a:alphaOff val="0"/>
                <a:tint val="70000"/>
                <a:shade val="100000"/>
                <a:alpha val="100000"/>
                <a:satMod val="200000"/>
                <a:lumMod val="100000"/>
              </a:schemeClr>
            </a:gs>
          </a:gsLst>
        </a:gradFill>
        <a:effectLst/>
      </dgm:spPr>
      <dgm:t>
        <a:bodyPr/>
        <a:lstStyle/>
        <a:p>
          <a:r>
            <a:rPr lang="en-US" dirty="0"/>
            <a:t>Information Processing Element</a:t>
          </a:r>
        </a:p>
      </dgm:t>
    </dgm:pt>
    <dgm:pt modelId="{FFD1A028-270E-5E40-805C-44B378A4BC63}" type="parTrans" cxnId="{DDFBA593-3D0C-A244-A692-9F6D721E9236}">
      <dgm:prSet/>
      <dgm:spPr/>
      <dgm:t>
        <a:bodyPr/>
        <a:lstStyle/>
        <a:p>
          <a:endParaRPr lang="en-US"/>
        </a:p>
      </dgm:t>
    </dgm:pt>
    <dgm:pt modelId="{8D3E8EEC-1C94-0447-84E1-7831B1E0C037}" type="sibTrans" cxnId="{DDFBA593-3D0C-A244-A692-9F6D721E9236}">
      <dgm:prSet/>
      <dgm:spPr/>
      <dgm:t>
        <a:bodyPr/>
        <a:lstStyle/>
        <a:p>
          <a:endParaRPr lang="en-US"/>
        </a:p>
      </dgm:t>
    </dgm:pt>
    <dgm:pt modelId="{1ED027DC-CEFC-C049-84F7-634D7A78316B}">
      <dgm:prSet/>
      <dgm:spPr>
        <a:gradFill rotWithShape="0">
          <a:gsLst>
            <a:gs pos="100000">
              <a:schemeClr val="accent1">
                <a:hueOff val="0"/>
                <a:satOff val="0"/>
                <a:lumOff val="0"/>
                <a:alphaOff val="0"/>
                <a:shade val="40000"/>
                <a:alpha val="100000"/>
                <a:satMod val="150000"/>
                <a:lumMod val="100000"/>
              </a:schemeClr>
            </a:gs>
            <a:gs pos="1000">
              <a:schemeClr val="accent1">
                <a:hueOff val="0"/>
                <a:satOff val="0"/>
                <a:lumOff val="0"/>
                <a:alphaOff val="0"/>
                <a:tint val="70000"/>
                <a:shade val="100000"/>
                <a:alpha val="100000"/>
                <a:satMod val="200000"/>
                <a:lumMod val="100000"/>
              </a:schemeClr>
            </a:gs>
          </a:gsLst>
        </a:gradFill>
        <a:effectLst>
          <a:glow rad="101600">
            <a:schemeClr val="accent1">
              <a:lumMod val="75000"/>
              <a:alpha val="75000"/>
            </a:schemeClr>
          </a:glow>
        </a:effectLst>
      </dgm:spPr>
      <dgm:t>
        <a:bodyPr/>
        <a:lstStyle/>
        <a:p>
          <a:r>
            <a:rPr lang="en-US" b="1" dirty="0"/>
            <a:t>Information Systems Element</a:t>
          </a:r>
        </a:p>
      </dgm:t>
    </dgm:pt>
    <dgm:pt modelId="{7AA82D5C-755F-7A46-B4D9-315124BE34E0}" type="parTrans" cxnId="{D4BC3318-A70F-A44C-A69A-045D8AECE9AC}">
      <dgm:prSet/>
      <dgm:spPr/>
      <dgm:t>
        <a:bodyPr/>
        <a:lstStyle/>
        <a:p>
          <a:endParaRPr lang="en-US"/>
        </a:p>
      </dgm:t>
    </dgm:pt>
    <dgm:pt modelId="{FFDF920D-E2B5-B844-9A7B-34F561C731C9}" type="sibTrans" cxnId="{D4BC3318-A70F-A44C-A69A-045D8AECE9AC}">
      <dgm:prSet/>
      <dgm:spPr/>
      <dgm:t>
        <a:bodyPr/>
        <a:lstStyle/>
        <a:p>
          <a:endParaRPr lang="en-US"/>
        </a:p>
      </dgm:t>
    </dgm:pt>
    <dgm:pt modelId="{E9B33DA8-4F01-8247-953F-0A6C64C90551}">
      <dgm:prSet/>
      <dgm:spPr>
        <a:gradFill rotWithShape="0">
          <a:gsLst>
            <a:gs pos="0">
              <a:schemeClr val="accent1">
                <a:hueOff val="0"/>
                <a:satOff val="0"/>
                <a:lumOff val="0"/>
                <a:alphaOff val="0"/>
                <a:shade val="40000"/>
                <a:alpha val="100000"/>
                <a:satMod val="150000"/>
                <a:lumMod val="100000"/>
              </a:schemeClr>
            </a:gs>
            <a:gs pos="1000">
              <a:schemeClr val="accent1">
                <a:hueOff val="0"/>
                <a:satOff val="0"/>
                <a:lumOff val="0"/>
                <a:alphaOff val="0"/>
                <a:tint val="70000"/>
                <a:shade val="100000"/>
                <a:alpha val="100000"/>
                <a:satMod val="200000"/>
                <a:lumMod val="100000"/>
              </a:schemeClr>
            </a:gs>
          </a:gsLst>
        </a:gradFill>
      </dgm:spPr>
      <dgm:t>
        <a:bodyPr/>
        <a:lstStyle/>
        <a:p>
          <a:r>
            <a:rPr lang="en-US" dirty="0"/>
            <a:t>Information Element</a:t>
          </a:r>
        </a:p>
      </dgm:t>
    </dgm:pt>
    <dgm:pt modelId="{0F080CE5-26E8-5249-961B-63233AFE1DA3}" type="parTrans" cxnId="{655BDF83-B43E-2A46-A97E-AA079AF84D1A}">
      <dgm:prSet/>
      <dgm:spPr/>
      <dgm:t>
        <a:bodyPr/>
        <a:lstStyle/>
        <a:p>
          <a:endParaRPr lang="en-US"/>
        </a:p>
      </dgm:t>
    </dgm:pt>
    <dgm:pt modelId="{578EB5F6-147C-3749-9CF9-8C05983E0C16}" type="sibTrans" cxnId="{655BDF83-B43E-2A46-A97E-AA079AF84D1A}">
      <dgm:prSet/>
      <dgm:spPr/>
      <dgm:t>
        <a:bodyPr/>
        <a:lstStyle/>
        <a:p>
          <a:endParaRPr lang="en-US"/>
        </a:p>
      </dgm:t>
    </dgm:pt>
    <dgm:pt modelId="{D0E006A7-0684-D049-92C9-E00180640B91}">
      <dgm:prSet/>
      <dgm:spPr>
        <a:gradFill rotWithShape="0">
          <a:gsLst>
            <a:gs pos="0">
              <a:schemeClr val="accent1">
                <a:hueOff val="0"/>
                <a:satOff val="0"/>
                <a:lumOff val="0"/>
                <a:alphaOff val="0"/>
                <a:shade val="40000"/>
                <a:alpha val="100000"/>
                <a:satMod val="150000"/>
                <a:lumMod val="100000"/>
              </a:schemeClr>
            </a:gs>
            <a:gs pos="1000">
              <a:schemeClr val="accent1">
                <a:hueOff val="0"/>
                <a:satOff val="0"/>
                <a:lumOff val="0"/>
                <a:alphaOff val="0"/>
                <a:tint val="70000"/>
                <a:shade val="100000"/>
                <a:alpha val="100000"/>
                <a:satMod val="200000"/>
                <a:lumMod val="100000"/>
              </a:schemeClr>
            </a:gs>
          </a:gsLst>
        </a:gradFill>
      </dgm:spPr>
      <dgm:t>
        <a:bodyPr/>
        <a:lstStyle/>
        <a:p>
          <a:r>
            <a:rPr lang="en-US" dirty="0"/>
            <a:t>System Goals Element</a:t>
          </a:r>
        </a:p>
      </dgm:t>
    </dgm:pt>
    <dgm:pt modelId="{3F33E236-B9BA-C444-8A61-D7B9A2EBC237}" type="parTrans" cxnId="{F9197796-94B9-E448-80C5-B16C9B14DFC6}">
      <dgm:prSet/>
      <dgm:spPr/>
      <dgm:t>
        <a:bodyPr/>
        <a:lstStyle/>
        <a:p>
          <a:endParaRPr lang="en-US"/>
        </a:p>
      </dgm:t>
    </dgm:pt>
    <dgm:pt modelId="{8F2B74EA-DE4E-F54A-9635-8CE52F7BEF8D}" type="sibTrans" cxnId="{F9197796-94B9-E448-80C5-B16C9B14DFC6}">
      <dgm:prSet/>
      <dgm:spPr/>
      <dgm:t>
        <a:bodyPr/>
        <a:lstStyle/>
        <a:p>
          <a:endParaRPr lang="en-US"/>
        </a:p>
      </dgm:t>
    </dgm:pt>
    <dgm:pt modelId="{21A65757-B372-4446-8B03-B0CD85842D04}" type="pres">
      <dgm:prSet presAssocID="{AE9C1BD9-68C0-1543-BCEF-2921BFF5BD27}" presName="Name0" presStyleCnt="0">
        <dgm:presLayoutVars>
          <dgm:dir/>
          <dgm:resizeHandles val="exact"/>
        </dgm:presLayoutVars>
      </dgm:prSet>
      <dgm:spPr/>
    </dgm:pt>
    <dgm:pt modelId="{881B30DA-5059-3946-BD9E-26C6F2155187}" type="pres">
      <dgm:prSet presAssocID="{9A31B100-4FCA-E748-BD56-73C2856819DA}" presName="node" presStyleLbl="node1" presStyleIdx="0" presStyleCnt="5" custScaleX="107911" custScaleY="99958" custLinFactNeighborX="-806" custLinFactNeighborY="0">
        <dgm:presLayoutVars>
          <dgm:bulletEnabled val="1"/>
        </dgm:presLayoutVars>
      </dgm:prSet>
      <dgm:spPr/>
    </dgm:pt>
    <dgm:pt modelId="{3D64E7B3-DE2F-7444-8533-855FDDC91F8F}" type="pres">
      <dgm:prSet presAssocID="{69BCA1B4-0030-954F-875F-382780905DCC}" presName="sibTrans" presStyleLbl="sibTrans2D1" presStyleIdx="0" presStyleCnt="4"/>
      <dgm:spPr/>
    </dgm:pt>
    <dgm:pt modelId="{5C4A2AEC-227B-D440-A180-E695ACD6A214}" type="pres">
      <dgm:prSet presAssocID="{69BCA1B4-0030-954F-875F-382780905DCC}" presName="connectorText" presStyleLbl="sibTrans2D1" presStyleIdx="0" presStyleCnt="4"/>
      <dgm:spPr/>
    </dgm:pt>
    <dgm:pt modelId="{5677F8F0-C07A-874E-AF32-DB41D807A089}" type="pres">
      <dgm:prSet presAssocID="{9AC9EEAB-557C-2244-B694-35AC6FBEF60D}" presName="node" presStyleLbl="node1" presStyleIdx="1" presStyleCnt="5" custScaleY="141926" custLinFactNeighborX="8328" custLinFactNeighborY="3940">
        <dgm:presLayoutVars>
          <dgm:bulletEnabled val="1"/>
        </dgm:presLayoutVars>
      </dgm:prSet>
      <dgm:spPr/>
    </dgm:pt>
    <dgm:pt modelId="{F86CC928-47A2-C646-9ACD-0B4C1282D98F}" type="pres">
      <dgm:prSet presAssocID="{8D3E8EEC-1C94-0447-84E1-7831B1E0C037}" presName="sibTrans" presStyleLbl="sibTrans2D1" presStyleIdx="1" presStyleCnt="4"/>
      <dgm:spPr/>
    </dgm:pt>
    <dgm:pt modelId="{91EB910E-F117-A646-BD8D-F7E4595F75CF}" type="pres">
      <dgm:prSet presAssocID="{8D3E8EEC-1C94-0447-84E1-7831B1E0C037}" presName="connectorText" presStyleLbl="sibTrans2D1" presStyleIdx="1" presStyleCnt="4"/>
      <dgm:spPr/>
    </dgm:pt>
    <dgm:pt modelId="{C36BA628-872F-CC43-95A6-F25CFA6832A4}" type="pres">
      <dgm:prSet presAssocID="{1ED027DC-CEFC-C049-84F7-634D7A78316B}" presName="node" presStyleLbl="node1" presStyleIdx="2" presStyleCnt="5" custScaleX="130437" custScaleY="169012">
        <dgm:presLayoutVars>
          <dgm:bulletEnabled val="1"/>
        </dgm:presLayoutVars>
      </dgm:prSet>
      <dgm:spPr/>
    </dgm:pt>
    <dgm:pt modelId="{DF6B1798-E93A-6F4A-AF88-319B473BF623}" type="pres">
      <dgm:prSet presAssocID="{FFDF920D-E2B5-B844-9A7B-34F561C731C9}" presName="sibTrans" presStyleLbl="sibTrans2D1" presStyleIdx="2" presStyleCnt="4"/>
      <dgm:spPr/>
    </dgm:pt>
    <dgm:pt modelId="{02336CC4-4879-374C-A73F-EAD137DF9B67}" type="pres">
      <dgm:prSet presAssocID="{FFDF920D-E2B5-B844-9A7B-34F561C731C9}" presName="connectorText" presStyleLbl="sibTrans2D1" presStyleIdx="2" presStyleCnt="4"/>
      <dgm:spPr/>
    </dgm:pt>
    <dgm:pt modelId="{C9C8C3B9-24B2-334B-93FE-1AFEA95B815A}" type="pres">
      <dgm:prSet presAssocID="{E9B33DA8-4F01-8247-953F-0A6C64C90551}" presName="node" presStyleLbl="node1" presStyleIdx="3" presStyleCnt="5" custScaleY="122474">
        <dgm:presLayoutVars>
          <dgm:bulletEnabled val="1"/>
        </dgm:presLayoutVars>
      </dgm:prSet>
      <dgm:spPr/>
    </dgm:pt>
    <dgm:pt modelId="{070F4548-B915-D843-AB49-1D64FEBB7C10}" type="pres">
      <dgm:prSet presAssocID="{578EB5F6-147C-3749-9CF9-8C05983E0C16}" presName="sibTrans" presStyleLbl="sibTrans2D1" presStyleIdx="3" presStyleCnt="4"/>
      <dgm:spPr/>
    </dgm:pt>
    <dgm:pt modelId="{01CE79AB-B31A-7949-9D72-78438D51EAFB}" type="pres">
      <dgm:prSet presAssocID="{578EB5F6-147C-3749-9CF9-8C05983E0C16}" presName="connectorText" presStyleLbl="sibTrans2D1" presStyleIdx="3" presStyleCnt="4"/>
      <dgm:spPr/>
    </dgm:pt>
    <dgm:pt modelId="{CE686EA3-5F37-8743-9DD5-539A00BB037D}" type="pres">
      <dgm:prSet presAssocID="{D0E006A7-0684-D049-92C9-E00180640B91}" presName="node" presStyleLbl="node1" presStyleIdx="4" presStyleCnt="5" custScaleY="125858">
        <dgm:presLayoutVars>
          <dgm:bulletEnabled val="1"/>
        </dgm:presLayoutVars>
      </dgm:prSet>
      <dgm:spPr/>
    </dgm:pt>
  </dgm:ptLst>
  <dgm:cxnLst>
    <dgm:cxn modelId="{E8F5803F-ADC0-6E4B-A1B5-143A94858F94}" type="presOf" srcId="{9AC9EEAB-557C-2244-B694-35AC6FBEF60D}" destId="{5677F8F0-C07A-874E-AF32-DB41D807A089}" srcOrd="0" destOrd="0" presId="urn:microsoft.com/office/officeart/2005/8/layout/process1"/>
    <dgm:cxn modelId="{D4BC3318-A70F-A44C-A69A-045D8AECE9AC}" srcId="{AE9C1BD9-68C0-1543-BCEF-2921BFF5BD27}" destId="{1ED027DC-CEFC-C049-84F7-634D7A78316B}" srcOrd="2" destOrd="0" parTransId="{7AA82D5C-755F-7A46-B4D9-315124BE34E0}" sibTransId="{FFDF920D-E2B5-B844-9A7B-34F561C731C9}"/>
    <dgm:cxn modelId="{046398A7-2D7D-394A-A44D-3DF644B0BCF5}" type="presOf" srcId="{69BCA1B4-0030-954F-875F-382780905DCC}" destId="{3D64E7B3-DE2F-7444-8533-855FDDC91F8F}" srcOrd="0" destOrd="0" presId="urn:microsoft.com/office/officeart/2005/8/layout/process1"/>
    <dgm:cxn modelId="{78169ED5-587B-A64C-9230-1DB2F08987A7}" type="presOf" srcId="{FFDF920D-E2B5-B844-9A7B-34F561C731C9}" destId="{DF6B1798-E93A-6F4A-AF88-319B473BF623}" srcOrd="0" destOrd="0" presId="urn:microsoft.com/office/officeart/2005/8/layout/process1"/>
    <dgm:cxn modelId="{655BDF83-B43E-2A46-A97E-AA079AF84D1A}" srcId="{AE9C1BD9-68C0-1543-BCEF-2921BFF5BD27}" destId="{E9B33DA8-4F01-8247-953F-0A6C64C90551}" srcOrd="3" destOrd="0" parTransId="{0F080CE5-26E8-5249-961B-63233AFE1DA3}" sibTransId="{578EB5F6-147C-3749-9CF9-8C05983E0C16}"/>
    <dgm:cxn modelId="{66C5FED2-D1BC-7B43-BC58-5EF42D7FC2D2}" type="presOf" srcId="{1ED027DC-CEFC-C049-84F7-634D7A78316B}" destId="{C36BA628-872F-CC43-95A6-F25CFA6832A4}" srcOrd="0" destOrd="0" presId="urn:microsoft.com/office/officeart/2005/8/layout/process1"/>
    <dgm:cxn modelId="{AB51CD62-41C8-7C48-92C2-EB1623743F16}" type="presOf" srcId="{FFDF920D-E2B5-B844-9A7B-34F561C731C9}" destId="{02336CC4-4879-374C-A73F-EAD137DF9B67}" srcOrd="1" destOrd="0" presId="urn:microsoft.com/office/officeart/2005/8/layout/process1"/>
    <dgm:cxn modelId="{35EEE627-908E-374C-93D5-0BE5F2A2D541}" type="presOf" srcId="{D0E006A7-0684-D049-92C9-E00180640B91}" destId="{CE686EA3-5F37-8743-9DD5-539A00BB037D}" srcOrd="0" destOrd="0" presId="urn:microsoft.com/office/officeart/2005/8/layout/process1"/>
    <dgm:cxn modelId="{46F89BF5-13A2-C04B-8403-16BB77CD179A}" type="presOf" srcId="{E9B33DA8-4F01-8247-953F-0A6C64C90551}" destId="{C9C8C3B9-24B2-334B-93FE-1AFEA95B815A}" srcOrd="0" destOrd="0" presId="urn:microsoft.com/office/officeart/2005/8/layout/process1"/>
    <dgm:cxn modelId="{DEDD1ECC-B7A0-CC49-81D0-C660A3E93126}" type="presOf" srcId="{578EB5F6-147C-3749-9CF9-8C05983E0C16}" destId="{01CE79AB-B31A-7949-9D72-78438D51EAFB}" srcOrd="1" destOrd="0" presId="urn:microsoft.com/office/officeart/2005/8/layout/process1"/>
    <dgm:cxn modelId="{8AF7D68F-3615-6F4F-8C55-F3939165CDD1}" type="presOf" srcId="{8D3E8EEC-1C94-0447-84E1-7831B1E0C037}" destId="{F86CC928-47A2-C646-9ACD-0B4C1282D98F}" srcOrd="0" destOrd="0" presId="urn:microsoft.com/office/officeart/2005/8/layout/process1"/>
    <dgm:cxn modelId="{19EA6C70-9819-154B-A821-568F10AF687B}" type="presOf" srcId="{9A31B100-4FCA-E748-BD56-73C2856819DA}" destId="{881B30DA-5059-3946-BD9E-26C6F2155187}" srcOrd="0" destOrd="0" presId="urn:microsoft.com/office/officeart/2005/8/layout/process1"/>
    <dgm:cxn modelId="{6C00BCF0-427E-304A-A882-69B502ADF0CC}" type="presOf" srcId="{69BCA1B4-0030-954F-875F-382780905DCC}" destId="{5C4A2AEC-227B-D440-A180-E695ACD6A214}" srcOrd="1" destOrd="0" presId="urn:microsoft.com/office/officeart/2005/8/layout/process1"/>
    <dgm:cxn modelId="{5F0A6A41-A43D-6A44-9B8B-6482481C5898}" type="presOf" srcId="{578EB5F6-147C-3749-9CF9-8C05983E0C16}" destId="{070F4548-B915-D843-AB49-1D64FEBB7C10}" srcOrd="0" destOrd="0" presId="urn:microsoft.com/office/officeart/2005/8/layout/process1"/>
    <dgm:cxn modelId="{F7BAA35A-09E0-704F-935E-6E32760969BD}" srcId="{AE9C1BD9-68C0-1543-BCEF-2921BFF5BD27}" destId="{9A31B100-4FCA-E748-BD56-73C2856819DA}" srcOrd="0" destOrd="0" parTransId="{9BA4BA9B-2504-D64C-8926-CECC935E6122}" sibTransId="{69BCA1B4-0030-954F-875F-382780905DCC}"/>
    <dgm:cxn modelId="{BB074A6B-0562-C14B-8D6F-F4EBAA3BA037}" type="presOf" srcId="{8D3E8EEC-1C94-0447-84E1-7831B1E0C037}" destId="{91EB910E-F117-A646-BD8D-F7E4595F75CF}" srcOrd="1" destOrd="0" presId="urn:microsoft.com/office/officeart/2005/8/layout/process1"/>
    <dgm:cxn modelId="{F9197796-94B9-E448-80C5-B16C9B14DFC6}" srcId="{AE9C1BD9-68C0-1543-BCEF-2921BFF5BD27}" destId="{D0E006A7-0684-D049-92C9-E00180640B91}" srcOrd="4" destOrd="0" parTransId="{3F33E236-B9BA-C444-8A61-D7B9A2EBC237}" sibTransId="{8F2B74EA-DE4E-F54A-9635-8CE52F7BEF8D}"/>
    <dgm:cxn modelId="{DDFBA593-3D0C-A244-A692-9F6D721E9236}" srcId="{AE9C1BD9-68C0-1543-BCEF-2921BFF5BD27}" destId="{9AC9EEAB-557C-2244-B694-35AC6FBEF60D}" srcOrd="1" destOrd="0" parTransId="{FFD1A028-270E-5E40-805C-44B378A4BC63}" sibTransId="{8D3E8EEC-1C94-0447-84E1-7831B1E0C037}"/>
    <dgm:cxn modelId="{30DEAE3A-2BA6-DB45-ADA3-AD4D90D29CA1}" type="presOf" srcId="{AE9C1BD9-68C0-1543-BCEF-2921BFF5BD27}" destId="{21A65757-B372-4446-8B03-B0CD85842D04}" srcOrd="0" destOrd="0" presId="urn:microsoft.com/office/officeart/2005/8/layout/process1"/>
    <dgm:cxn modelId="{B8DDC9ED-D44D-F840-B246-D2E6A79D3DCD}" type="presParOf" srcId="{21A65757-B372-4446-8B03-B0CD85842D04}" destId="{881B30DA-5059-3946-BD9E-26C6F2155187}" srcOrd="0" destOrd="0" presId="urn:microsoft.com/office/officeart/2005/8/layout/process1"/>
    <dgm:cxn modelId="{B0551C49-8C63-0C46-9BD0-DC8AFA7788BB}" type="presParOf" srcId="{21A65757-B372-4446-8B03-B0CD85842D04}" destId="{3D64E7B3-DE2F-7444-8533-855FDDC91F8F}" srcOrd="1" destOrd="0" presId="urn:microsoft.com/office/officeart/2005/8/layout/process1"/>
    <dgm:cxn modelId="{A1C5D3AE-3221-014E-A0A9-8EA2A943630F}" type="presParOf" srcId="{3D64E7B3-DE2F-7444-8533-855FDDC91F8F}" destId="{5C4A2AEC-227B-D440-A180-E695ACD6A214}" srcOrd="0" destOrd="0" presId="urn:microsoft.com/office/officeart/2005/8/layout/process1"/>
    <dgm:cxn modelId="{7802EEE3-0D4C-A141-B56B-C8B620B0F695}" type="presParOf" srcId="{21A65757-B372-4446-8B03-B0CD85842D04}" destId="{5677F8F0-C07A-874E-AF32-DB41D807A089}" srcOrd="2" destOrd="0" presId="urn:microsoft.com/office/officeart/2005/8/layout/process1"/>
    <dgm:cxn modelId="{EA5EF1D5-6521-3C48-910F-0FD1A1862067}" type="presParOf" srcId="{21A65757-B372-4446-8B03-B0CD85842D04}" destId="{F86CC928-47A2-C646-9ACD-0B4C1282D98F}" srcOrd="3" destOrd="0" presId="urn:microsoft.com/office/officeart/2005/8/layout/process1"/>
    <dgm:cxn modelId="{674895F4-AA56-7647-A1FF-6B7C075C13D2}" type="presParOf" srcId="{F86CC928-47A2-C646-9ACD-0B4C1282D98F}" destId="{91EB910E-F117-A646-BD8D-F7E4595F75CF}" srcOrd="0" destOrd="0" presId="urn:microsoft.com/office/officeart/2005/8/layout/process1"/>
    <dgm:cxn modelId="{471EE4B6-2776-D14D-82CE-CAF52328863F}" type="presParOf" srcId="{21A65757-B372-4446-8B03-B0CD85842D04}" destId="{C36BA628-872F-CC43-95A6-F25CFA6832A4}" srcOrd="4" destOrd="0" presId="urn:microsoft.com/office/officeart/2005/8/layout/process1"/>
    <dgm:cxn modelId="{6DC7AEC7-6C4A-004D-83DB-A521ED1A91F8}" type="presParOf" srcId="{21A65757-B372-4446-8B03-B0CD85842D04}" destId="{DF6B1798-E93A-6F4A-AF88-319B473BF623}" srcOrd="5" destOrd="0" presId="urn:microsoft.com/office/officeart/2005/8/layout/process1"/>
    <dgm:cxn modelId="{F6BDBC4A-6796-3449-97A7-4B762D1C4F65}" type="presParOf" srcId="{DF6B1798-E93A-6F4A-AF88-319B473BF623}" destId="{02336CC4-4879-374C-A73F-EAD137DF9B67}" srcOrd="0" destOrd="0" presId="urn:microsoft.com/office/officeart/2005/8/layout/process1"/>
    <dgm:cxn modelId="{BE48C31F-A6C0-EC42-96E6-E5F3AC217D50}" type="presParOf" srcId="{21A65757-B372-4446-8B03-B0CD85842D04}" destId="{C9C8C3B9-24B2-334B-93FE-1AFEA95B815A}" srcOrd="6" destOrd="0" presId="urn:microsoft.com/office/officeart/2005/8/layout/process1"/>
    <dgm:cxn modelId="{98E2D579-067B-254A-988A-14E94344F520}" type="presParOf" srcId="{21A65757-B372-4446-8B03-B0CD85842D04}" destId="{070F4548-B915-D843-AB49-1D64FEBB7C10}" srcOrd="7" destOrd="0" presId="urn:microsoft.com/office/officeart/2005/8/layout/process1"/>
    <dgm:cxn modelId="{B4144B82-2FE6-6C4A-A619-00AA225ECE3E}" type="presParOf" srcId="{070F4548-B915-D843-AB49-1D64FEBB7C10}" destId="{01CE79AB-B31A-7949-9D72-78438D51EAFB}" srcOrd="0" destOrd="0" presId="urn:microsoft.com/office/officeart/2005/8/layout/process1"/>
    <dgm:cxn modelId="{6CA694F5-59CF-9944-88FF-D75AE34D585E}" type="presParOf" srcId="{21A65757-B372-4446-8B03-B0CD85842D04}" destId="{CE686EA3-5F37-8743-9DD5-539A00BB037D}" srcOrd="8"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E9C1BD9-68C0-1543-BCEF-2921BFF5BD27}" type="doc">
      <dgm:prSet loTypeId="urn:microsoft.com/office/officeart/2005/8/layout/process1" loCatId="" qsTypeId="urn:microsoft.com/office/officeart/2005/8/quickstyle/simple4" qsCatId="simple" csTypeId="urn:microsoft.com/office/officeart/2005/8/colors/accent1_2" csCatId="accent1" phldr="1"/>
      <dgm:spPr/>
      <dgm:t>
        <a:bodyPr/>
        <a:lstStyle/>
        <a:p>
          <a:endParaRPr lang="en-US"/>
        </a:p>
      </dgm:t>
    </dgm:pt>
    <dgm:pt modelId="{9A31B100-4FCA-E748-BD56-73C2856819DA}">
      <dgm:prSet/>
      <dgm:spPr>
        <a:gradFill rotWithShape="0">
          <a:gsLst>
            <a:gs pos="0">
              <a:schemeClr val="bg2"/>
            </a:gs>
            <a:gs pos="1000">
              <a:schemeClr val="accent1">
                <a:hueOff val="0"/>
                <a:satOff val="0"/>
                <a:lumOff val="0"/>
                <a:alphaOff val="0"/>
                <a:tint val="70000"/>
                <a:shade val="100000"/>
                <a:alpha val="100000"/>
                <a:satMod val="200000"/>
                <a:lumMod val="100000"/>
              </a:schemeClr>
            </a:gs>
          </a:gsLst>
        </a:gradFill>
        <a:effectLst>
          <a:glow rad="101600">
            <a:schemeClr val="bg2">
              <a:alpha val="75000"/>
            </a:schemeClr>
          </a:glow>
        </a:effectLst>
      </dgm:spPr>
      <dgm:t>
        <a:bodyPr/>
        <a:lstStyle/>
        <a:p>
          <a:pPr rtl="0"/>
          <a:r>
            <a:rPr lang="en-US" b="1" dirty="0"/>
            <a:t>User Element</a:t>
          </a:r>
        </a:p>
      </dgm:t>
    </dgm:pt>
    <dgm:pt modelId="{9BA4BA9B-2504-D64C-8926-CECC935E6122}" type="parTrans" cxnId="{F7BAA35A-09E0-704F-935E-6E32760969BD}">
      <dgm:prSet/>
      <dgm:spPr/>
      <dgm:t>
        <a:bodyPr/>
        <a:lstStyle/>
        <a:p>
          <a:endParaRPr lang="en-US"/>
        </a:p>
      </dgm:t>
    </dgm:pt>
    <dgm:pt modelId="{69BCA1B4-0030-954F-875F-382780905DCC}" type="sibTrans" cxnId="{F7BAA35A-09E0-704F-935E-6E32760969BD}">
      <dgm:prSet/>
      <dgm:spPr/>
      <dgm:t>
        <a:bodyPr/>
        <a:lstStyle/>
        <a:p>
          <a:r>
            <a:rPr lang="en-US" dirty="0"/>
            <a:t>\</a:t>
          </a:r>
        </a:p>
      </dgm:t>
    </dgm:pt>
    <dgm:pt modelId="{9AC9EEAB-557C-2244-B694-35AC6FBEF60D}">
      <dgm:prSet/>
      <dgm:spPr>
        <a:gradFill rotWithShape="0">
          <a:gsLst>
            <a:gs pos="0">
              <a:schemeClr val="accent1">
                <a:hueOff val="0"/>
                <a:satOff val="0"/>
                <a:lumOff val="0"/>
                <a:alphaOff val="0"/>
                <a:shade val="40000"/>
                <a:alpha val="100000"/>
                <a:satMod val="150000"/>
                <a:lumMod val="100000"/>
              </a:schemeClr>
            </a:gs>
            <a:gs pos="1000">
              <a:schemeClr val="accent1">
                <a:hueOff val="0"/>
                <a:satOff val="0"/>
                <a:lumOff val="0"/>
                <a:alphaOff val="0"/>
                <a:tint val="70000"/>
                <a:shade val="100000"/>
                <a:alpha val="100000"/>
                <a:satMod val="200000"/>
                <a:lumMod val="100000"/>
              </a:schemeClr>
            </a:gs>
          </a:gsLst>
        </a:gradFill>
        <a:effectLst/>
      </dgm:spPr>
      <dgm:t>
        <a:bodyPr/>
        <a:lstStyle/>
        <a:p>
          <a:r>
            <a:rPr lang="en-US" dirty="0"/>
            <a:t>Information Processing Element</a:t>
          </a:r>
        </a:p>
      </dgm:t>
    </dgm:pt>
    <dgm:pt modelId="{FFD1A028-270E-5E40-805C-44B378A4BC63}" type="parTrans" cxnId="{DDFBA593-3D0C-A244-A692-9F6D721E9236}">
      <dgm:prSet/>
      <dgm:spPr/>
      <dgm:t>
        <a:bodyPr/>
        <a:lstStyle/>
        <a:p>
          <a:endParaRPr lang="en-US"/>
        </a:p>
      </dgm:t>
    </dgm:pt>
    <dgm:pt modelId="{8D3E8EEC-1C94-0447-84E1-7831B1E0C037}" type="sibTrans" cxnId="{DDFBA593-3D0C-A244-A692-9F6D721E9236}">
      <dgm:prSet/>
      <dgm:spPr/>
      <dgm:t>
        <a:bodyPr/>
        <a:lstStyle/>
        <a:p>
          <a:endParaRPr lang="en-US"/>
        </a:p>
      </dgm:t>
    </dgm:pt>
    <dgm:pt modelId="{1ED027DC-CEFC-C049-84F7-634D7A78316B}">
      <dgm:prSet/>
      <dgm:spPr>
        <a:gradFill rotWithShape="0">
          <a:gsLst>
            <a:gs pos="0">
              <a:schemeClr val="accent1">
                <a:hueOff val="0"/>
                <a:satOff val="0"/>
                <a:lumOff val="0"/>
                <a:alphaOff val="0"/>
                <a:shade val="40000"/>
                <a:alpha val="100000"/>
                <a:satMod val="150000"/>
                <a:lumMod val="100000"/>
              </a:schemeClr>
            </a:gs>
            <a:gs pos="1000">
              <a:schemeClr val="accent1">
                <a:hueOff val="0"/>
                <a:satOff val="0"/>
                <a:lumOff val="0"/>
                <a:alphaOff val="0"/>
                <a:tint val="70000"/>
                <a:shade val="100000"/>
                <a:alpha val="100000"/>
                <a:satMod val="200000"/>
                <a:lumMod val="100000"/>
              </a:schemeClr>
            </a:gs>
          </a:gsLst>
        </a:gradFill>
        <a:effectLst/>
      </dgm:spPr>
      <dgm:t>
        <a:bodyPr/>
        <a:lstStyle/>
        <a:p>
          <a:r>
            <a:rPr lang="en-US" b="0" dirty="0"/>
            <a:t>Information Systems Element</a:t>
          </a:r>
        </a:p>
      </dgm:t>
    </dgm:pt>
    <dgm:pt modelId="{7AA82D5C-755F-7A46-B4D9-315124BE34E0}" type="parTrans" cxnId="{D4BC3318-A70F-A44C-A69A-045D8AECE9AC}">
      <dgm:prSet/>
      <dgm:spPr/>
      <dgm:t>
        <a:bodyPr/>
        <a:lstStyle/>
        <a:p>
          <a:endParaRPr lang="en-US"/>
        </a:p>
      </dgm:t>
    </dgm:pt>
    <dgm:pt modelId="{FFDF920D-E2B5-B844-9A7B-34F561C731C9}" type="sibTrans" cxnId="{D4BC3318-A70F-A44C-A69A-045D8AECE9AC}">
      <dgm:prSet/>
      <dgm:spPr/>
      <dgm:t>
        <a:bodyPr/>
        <a:lstStyle/>
        <a:p>
          <a:endParaRPr lang="en-US"/>
        </a:p>
      </dgm:t>
    </dgm:pt>
    <dgm:pt modelId="{E9B33DA8-4F01-8247-953F-0A6C64C90551}">
      <dgm:prSet/>
      <dgm:spPr>
        <a:gradFill rotWithShape="0">
          <a:gsLst>
            <a:gs pos="100000">
              <a:schemeClr val="accent1">
                <a:hueOff val="0"/>
                <a:satOff val="0"/>
                <a:lumOff val="0"/>
                <a:alphaOff val="0"/>
                <a:shade val="40000"/>
                <a:alpha val="100000"/>
                <a:satMod val="150000"/>
                <a:lumMod val="100000"/>
              </a:schemeClr>
            </a:gs>
            <a:gs pos="1000">
              <a:schemeClr val="accent1">
                <a:hueOff val="0"/>
                <a:satOff val="0"/>
                <a:lumOff val="0"/>
                <a:alphaOff val="0"/>
                <a:tint val="70000"/>
                <a:shade val="100000"/>
                <a:alpha val="100000"/>
                <a:satMod val="200000"/>
                <a:lumMod val="100000"/>
              </a:schemeClr>
            </a:gs>
          </a:gsLst>
        </a:gradFill>
        <a:effectLst>
          <a:glow rad="101600">
            <a:schemeClr val="tx2">
              <a:alpha val="75000"/>
            </a:schemeClr>
          </a:glow>
        </a:effectLst>
      </dgm:spPr>
      <dgm:t>
        <a:bodyPr/>
        <a:lstStyle/>
        <a:p>
          <a:r>
            <a:rPr lang="en-US" b="1" dirty="0"/>
            <a:t>Information Element</a:t>
          </a:r>
        </a:p>
      </dgm:t>
    </dgm:pt>
    <dgm:pt modelId="{0F080CE5-26E8-5249-961B-63233AFE1DA3}" type="parTrans" cxnId="{655BDF83-B43E-2A46-A97E-AA079AF84D1A}">
      <dgm:prSet/>
      <dgm:spPr/>
      <dgm:t>
        <a:bodyPr/>
        <a:lstStyle/>
        <a:p>
          <a:endParaRPr lang="en-US"/>
        </a:p>
      </dgm:t>
    </dgm:pt>
    <dgm:pt modelId="{578EB5F6-147C-3749-9CF9-8C05983E0C16}" type="sibTrans" cxnId="{655BDF83-B43E-2A46-A97E-AA079AF84D1A}">
      <dgm:prSet/>
      <dgm:spPr/>
      <dgm:t>
        <a:bodyPr/>
        <a:lstStyle/>
        <a:p>
          <a:endParaRPr lang="en-US"/>
        </a:p>
      </dgm:t>
    </dgm:pt>
    <dgm:pt modelId="{D0E006A7-0684-D049-92C9-E00180640B91}">
      <dgm:prSet/>
      <dgm:spPr>
        <a:gradFill rotWithShape="0">
          <a:gsLst>
            <a:gs pos="0">
              <a:schemeClr val="accent1">
                <a:hueOff val="0"/>
                <a:satOff val="0"/>
                <a:lumOff val="0"/>
                <a:alphaOff val="0"/>
                <a:shade val="40000"/>
                <a:alpha val="100000"/>
                <a:satMod val="150000"/>
                <a:lumMod val="100000"/>
              </a:schemeClr>
            </a:gs>
            <a:gs pos="1000">
              <a:schemeClr val="accent1">
                <a:hueOff val="0"/>
                <a:satOff val="0"/>
                <a:lumOff val="0"/>
                <a:alphaOff val="0"/>
                <a:tint val="70000"/>
                <a:shade val="100000"/>
                <a:alpha val="100000"/>
                <a:satMod val="200000"/>
                <a:lumMod val="100000"/>
              </a:schemeClr>
            </a:gs>
          </a:gsLst>
        </a:gradFill>
      </dgm:spPr>
      <dgm:t>
        <a:bodyPr/>
        <a:lstStyle/>
        <a:p>
          <a:r>
            <a:rPr lang="en-US" dirty="0"/>
            <a:t>System Goals Element</a:t>
          </a:r>
        </a:p>
      </dgm:t>
    </dgm:pt>
    <dgm:pt modelId="{3F33E236-B9BA-C444-8A61-D7B9A2EBC237}" type="parTrans" cxnId="{F9197796-94B9-E448-80C5-B16C9B14DFC6}">
      <dgm:prSet/>
      <dgm:spPr/>
      <dgm:t>
        <a:bodyPr/>
        <a:lstStyle/>
        <a:p>
          <a:endParaRPr lang="en-US"/>
        </a:p>
      </dgm:t>
    </dgm:pt>
    <dgm:pt modelId="{8F2B74EA-DE4E-F54A-9635-8CE52F7BEF8D}" type="sibTrans" cxnId="{F9197796-94B9-E448-80C5-B16C9B14DFC6}">
      <dgm:prSet/>
      <dgm:spPr/>
      <dgm:t>
        <a:bodyPr/>
        <a:lstStyle/>
        <a:p>
          <a:endParaRPr lang="en-US"/>
        </a:p>
      </dgm:t>
    </dgm:pt>
    <dgm:pt modelId="{21A65757-B372-4446-8B03-B0CD85842D04}" type="pres">
      <dgm:prSet presAssocID="{AE9C1BD9-68C0-1543-BCEF-2921BFF5BD27}" presName="Name0" presStyleCnt="0">
        <dgm:presLayoutVars>
          <dgm:dir/>
          <dgm:resizeHandles val="exact"/>
        </dgm:presLayoutVars>
      </dgm:prSet>
      <dgm:spPr/>
    </dgm:pt>
    <dgm:pt modelId="{881B30DA-5059-3946-BD9E-26C6F2155187}" type="pres">
      <dgm:prSet presAssocID="{9A31B100-4FCA-E748-BD56-73C2856819DA}" presName="node" presStyleLbl="node1" presStyleIdx="0" presStyleCnt="5" custScaleX="107911" custScaleY="99958" custLinFactNeighborX="-806" custLinFactNeighborY="0">
        <dgm:presLayoutVars>
          <dgm:bulletEnabled val="1"/>
        </dgm:presLayoutVars>
      </dgm:prSet>
      <dgm:spPr/>
    </dgm:pt>
    <dgm:pt modelId="{3D64E7B3-DE2F-7444-8533-855FDDC91F8F}" type="pres">
      <dgm:prSet presAssocID="{69BCA1B4-0030-954F-875F-382780905DCC}" presName="sibTrans" presStyleLbl="sibTrans2D1" presStyleIdx="0" presStyleCnt="4"/>
      <dgm:spPr/>
    </dgm:pt>
    <dgm:pt modelId="{5C4A2AEC-227B-D440-A180-E695ACD6A214}" type="pres">
      <dgm:prSet presAssocID="{69BCA1B4-0030-954F-875F-382780905DCC}" presName="connectorText" presStyleLbl="sibTrans2D1" presStyleIdx="0" presStyleCnt="4"/>
      <dgm:spPr/>
    </dgm:pt>
    <dgm:pt modelId="{5677F8F0-C07A-874E-AF32-DB41D807A089}" type="pres">
      <dgm:prSet presAssocID="{9AC9EEAB-557C-2244-B694-35AC6FBEF60D}" presName="node" presStyleLbl="node1" presStyleIdx="1" presStyleCnt="5" custScaleY="141926" custLinFactNeighborX="8328" custLinFactNeighborY="3940">
        <dgm:presLayoutVars>
          <dgm:bulletEnabled val="1"/>
        </dgm:presLayoutVars>
      </dgm:prSet>
      <dgm:spPr/>
    </dgm:pt>
    <dgm:pt modelId="{F86CC928-47A2-C646-9ACD-0B4C1282D98F}" type="pres">
      <dgm:prSet presAssocID="{8D3E8EEC-1C94-0447-84E1-7831B1E0C037}" presName="sibTrans" presStyleLbl="sibTrans2D1" presStyleIdx="1" presStyleCnt="4"/>
      <dgm:spPr/>
    </dgm:pt>
    <dgm:pt modelId="{91EB910E-F117-A646-BD8D-F7E4595F75CF}" type="pres">
      <dgm:prSet presAssocID="{8D3E8EEC-1C94-0447-84E1-7831B1E0C037}" presName="connectorText" presStyleLbl="sibTrans2D1" presStyleIdx="1" presStyleCnt="4"/>
      <dgm:spPr/>
    </dgm:pt>
    <dgm:pt modelId="{C36BA628-872F-CC43-95A6-F25CFA6832A4}" type="pres">
      <dgm:prSet presAssocID="{1ED027DC-CEFC-C049-84F7-634D7A78316B}" presName="node" presStyleLbl="node1" presStyleIdx="2" presStyleCnt="5" custScaleX="103189" custScaleY="132934">
        <dgm:presLayoutVars>
          <dgm:bulletEnabled val="1"/>
        </dgm:presLayoutVars>
      </dgm:prSet>
      <dgm:spPr/>
    </dgm:pt>
    <dgm:pt modelId="{DF6B1798-E93A-6F4A-AF88-319B473BF623}" type="pres">
      <dgm:prSet presAssocID="{FFDF920D-E2B5-B844-9A7B-34F561C731C9}" presName="sibTrans" presStyleLbl="sibTrans2D1" presStyleIdx="2" presStyleCnt="4"/>
      <dgm:spPr/>
    </dgm:pt>
    <dgm:pt modelId="{02336CC4-4879-374C-A73F-EAD137DF9B67}" type="pres">
      <dgm:prSet presAssocID="{FFDF920D-E2B5-B844-9A7B-34F561C731C9}" presName="connectorText" presStyleLbl="sibTrans2D1" presStyleIdx="2" presStyleCnt="4"/>
      <dgm:spPr/>
    </dgm:pt>
    <dgm:pt modelId="{C9C8C3B9-24B2-334B-93FE-1AFEA95B815A}" type="pres">
      <dgm:prSet presAssocID="{E9B33DA8-4F01-8247-953F-0A6C64C90551}" presName="node" presStyleLbl="node1" presStyleIdx="3" presStyleCnt="5" custScaleX="129937" custScaleY="168284">
        <dgm:presLayoutVars>
          <dgm:bulletEnabled val="1"/>
        </dgm:presLayoutVars>
      </dgm:prSet>
      <dgm:spPr/>
    </dgm:pt>
    <dgm:pt modelId="{070F4548-B915-D843-AB49-1D64FEBB7C10}" type="pres">
      <dgm:prSet presAssocID="{578EB5F6-147C-3749-9CF9-8C05983E0C16}" presName="sibTrans" presStyleLbl="sibTrans2D1" presStyleIdx="3" presStyleCnt="4"/>
      <dgm:spPr/>
    </dgm:pt>
    <dgm:pt modelId="{01CE79AB-B31A-7949-9D72-78438D51EAFB}" type="pres">
      <dgm:prSet presAssocID="{578EB5F6-147C-3749-9CF9-8C05983E0C16}" presName="connectorText" presStyleLbl="sibTrans2D1" presStyleIdx="3" presStyleCnt="4"/>
      <dgm:spPr/>
    </dgm:pt>
    <dgm:pt modelId="{CE686EA3-5F37-8743-9DD5-539A00BB037D}" type="pres">
      <dgm:prSet presAssocID="{D0E006A7-0684-D049-92C9-E00180640B91}" presName="node" presStyleLbl="node1" presStyleIdx="4" presStyleCnt="5" custScaleY="125858">
        <dgm:presLayoutVars>
          <dgm:bulletEnabled val="1"/>
        </dgm:presLayoutVars>
      </dgm:prSet>
      <dgm:spPr/>
    </dgm:pt>
  </dgm:ptLst>
  <dgm:cxnLst>
    <dgm:cxn modelId="{50FA317E-2019-7E4B-B2E1-93D1F7A5A1E3}" type="presOf" srcId="{578EB5F6-147C-3749-9CF9-8C05983E0C16}" destId="{01CE79AB-B31A-7949-9D72-78438D51EAFB}" srcOrd="1" destOrd="0" presId="urn:microsoft.com/office/officeart/2005/8/layout/process1"/>
    <dgm:cxn modelId="{58ACBA58-2434-0747-BCDF-FC9816AAA1F3}" type="presOf" srcId="{E9B33DA8-4F01-8247-953F-0A6C64C90551}" destId="{C9C8C3B9-24B2-334B-93FE-1AFEA95B815A}" srcOrd="0" destOrd="0" presId="urn:microsoft.com/office/officeart/2005/8/layout/process1"/>
    <dgm:cxn modelId="{1F12C4E8-3FF0-E94E-9F21-395B434C2942}" type="presOf" srcId="{8D3E8EEC-1C94-0447-84E1-7831B1E0C037}" destId="{F86CC928-47A2-C646-9ACD-0B4C1282D98F}" srcOrd="0" destOrd="0" presId="urn:microsoft.com/office/officeart/2005/8/layout/process1"/>
    <dgm:cxn modelId="{2D007832-3AA7-634C-83BD-899F77AEC8B4}" type="presOf" srcId="{69BCA1B4-0030-954F-875F-382780905DCC}" destId="{5C4A2AEC-227B-D440-A180-E695ACD6A214}" srcOrd="1" destOrd="0" presId="urn:microsoft.com/office/officeart/2005/8/layout/process1"/>
    <dgm:cxn modelId="{D4BC3318-A70F-A44C-A69A-045D8AECE9AC}" srcId="{AE9C1BD9-68C0-1543-BCEF-2921BFF5BD27}" destId="{1ED027DC-CEFC-C049-84F7-634D7A78316B}" srcOrd="2" destOrd="0" parTransId="{7AA82D5C-755F-7A46-B4D9-315124BE34E0}" sibTransId="{FFDF920D-E2B5-B844-9A7B-34F561C731C9}"/>
    <dgm:cxn modelId="{70EED930-F500-4245-9A70-BF6D3D58AE23}" type="presOf" srcId="{9AC9EEAB-557C-2244-B694-35AC6FBEF60D}" destId="{5677F8F0-C07A-874E-AF32-DB41D807A089}" srcOrd="0" destOrd="0" presId="urn:microsoft.com/office/officeart/2005/8/layout/process1"/>
    <dgm:cxn modelId="{655BDF83-B43E-2A46-A97E-AA079AF84D1A}" srcId="{AE9C1BD9-68C0-1543-BCEF-2921BFF5BD27}" destId="{E9B33DA8-4F01-8247-953F-0A6C64C90551}" srcOrd="3" destOrd="0" parTransId="{0F080CE5-26E8-5249-961B-63233AFE1DA3}" sibTransId="{578EB5F6-147C-3749-9CF9-8C05983E0C16}"/>
    <dgm:cxn modelId="{6DCD6059-40BB-1944-8174-BB7BBB0160FE}" type="presOf" srcId="{1ED027DC-CEFC-C049-84F7-634D7A78316B}" destId="{C36BA628-872F-CC43-95A6-F25CFA6832A4}" srcOrd="0" destOrd="0" presId="urn:microsoft.com/office/officeart/2005/8/layout/process1"/>
    <dgm:cxn modelId="{2588F6B9-2526-6E47-BE59-D4A8CC12871A}" type="presOf" srcId="{FFDF920D-E2B5-B844-9A7B-34F561C731C9}" destId="{02336CC4-4879-374C-A73F-EAD137DF9B67}" srcOrd="1" destOrd="0" presId="urn:microsoft.com/office/officeart/2005/8/layout/process1"/>
    <dgm:cxn modelId="{45C9042A-29ED-6944-9DCD-B817C707F123}" type="presOf" srcId="{69BCA1B4-0030-954F-875F-382780905DCC}" destId="{3D64E7B3-DE2F-7444-8533-855FDDC91F8F}" srcOrd="0" destOrd="0" presId="urn:microsoft.com/office/officeart/2005/8/layout/process1"/>
    <dgm:cxn modelId="{CFBC5297-3E8B-014A-99B5-A5EA5BEE4DC3}" type="presOf" srcId="{9A31B100-4FCA-E748-BD56-73C2856819DA}" destId="{881B30DA-5059-3946-BD9E-26C6F2155187}" srcOrd="0" destOrd="0" presId="urn:microsoft.com/office/officeart/2005/8/layout/process1"/>
    <dgm:cxn modelId="{BB5099DF-0F6A-0147-A7A2-971E54A52978}" type="presOf" srcId="{D0E006A7-0684-D049-92C9-E00180640B91}" destId="{CE686EA3-5F37-8743-9DD5-539A00BB037D}" srcOrd="0" destOrd="0" presId="urn:microsoft.com/office/officeart/2005/8/layout/process1"/>
    <dgm:cxn modelId="{F1BF931E-5A70-2F47-8348-FF38F67C75E4}" type="presOf" srcId="{578EB5F6-147C-3749-9CF9-8C05983E0C16}" destId="{070F4548-B915-D843-AB49-1D64FEBB7C10}" srcOrd="0" destOrd="0" presId="urn:microsoft.com/office/officeart/2005/8/layout/process1"/>
    <dgm:cxn modelId="{C54D5231-7502-2645-AF4E-16B6ADA96CFE}" type="presOf" srcId="{AE9C1BD9-68C0-1543-BCEF-2921BFF5BD27}" destId="{21A65757-B372-4446-8B03-B0CD85842D04}" srcOrd="0" destOrd="0" presId="urn:microsoft.com/office/officeart/2005/8/layout/process1"/>
    <dgm:cxn modelId="{F7BAA35A-09E0-704F-935E-6E32760969BD}" srcId="{AE9C1BD9-68C0-1543-BCEF-2921BFF5BD27}" destId="{9A31B100-4FCA-E748-BD56-73C2856819DA}" srcOrd="0" destOrd="0" parTransId="{9BA4BA9B-2504-D64C-8926-CECC935E6122}" sibTransId="{69BCA1B4-0030-954F-875F-382780905DCC}"/>
    <dgm:cxn modelId="{89C8E3E5-A4DD-3448-B667-F07D783E996C}" type="presOf" srcId="{8D3E8EEC-1C94-0447-84E1-7831B1E0C037}" destId="{91EB910E-F117-A646-BD8D-F7E4595F75CF}" srcOrd="1" destOrd="0" presId="urn:microsoft.com/office/officeart/2005/8/layout/process1"/>
    <dgm:cxn modelId="{E3C5D928-86D6-FF4A-8818-5E050FE7366B}" type="presOf" srcId="{FFDF920D-E2B5-B844-9A7B-34F561C731C9}" destId="{DF6B1798-E93A-6F4A-AF88-319B473BF623}" srcOrd="0" destOrd="0" presId="urn:microsoft.com/office/officeart/2005/8/layout/process1"/>
    <dgm:cxn modelId="{F9197796-94B9-E448-80C5-B16C9B14DFC6}" srcId="{AE9C1BD9-68C0-1543-BCEF-2921BFF5BD27}" destId="{D0E006A7-0684-D049-92C9-E00180640B91}" srcOrd="4" destOrd="0" parTransId="{3F33E236-B9BA-C444-8A61-D7B9A2EBC237}" sibTransId="{8F2B74EA-DE4E-F54A-9635-8CE52F7BEF8D}"/>
    <dgm:cxn modelId="{DDFBA593-3D0C-A244-A692-9F6D721E9236}" srcId="{AE9C1BD9-68C0-1543-BCEF-2921BFF5BD27}" destId="{9AC9EEAB-557C-2244-B694-35AC6FBEF60D}" srcOrd="1" destOrd="0" parTransId="{FFD1A028-270E-5E40-805C-44B378A4BC63}" sibTransId="{8D3E8EEC-1C94-0447-84E1-7831B1E0C037}"/>
    <dgm:cxn modelId="{DFEA10E2-65EB-0040-84B9-EB9534E1C199}" type="presParOf" srcId="{21A65757-B372-4446-8B03-B0CD85842D04}" destId="{881B30DA-5059-3946-BD9E-26C6F2155187}" srcOrd="0" destOrd="0" presId="urn:microsoft.com/office/officeart/2005/8/layout/process1"/>
    <dgm:cxn modelId="{3D5D0F78-F786-214F-93A0-2AB274674BE9}" type="presParOf" srcId="{21A65757-B372-4446-8B03-B0CD85842D04}" destId="{3D64E7B3-DE2F-7444-8533-855FDDC91F8F}" srcOrd="1" destOrd="0" presId="urn:microsoft.com/office/officeart/2005/8/layout/process1"/>
    <dgm:cxn modelId="{B8F5FF7F-D7A9-744B-B8FB-28EF1BBE0DE8}" type="presParOf" srcId="{3D64E7B3-DE2F-7444-8533-855FDDC91F8F}" destId="{5C4A2AEC-227B-D440-A180-E695ACD6A214}" srcOrd="0" destOrd="0" presId="urn:microsoft.com/office/officeart/2005/8/layout/process1"/>
    <dgm:cxn modelId="{547FDE0A-C180-9A40-9645-6597E77224AA}" type="presParOf" srcId="{21A65757-B372-4446-8B03-B0CD85842D04}" destId="{5677F8F0-C07A-874E-AF32-DB41D807A089}" srcOrd="2" destOrd="0" presId="urn:microsoft.com/office/officeart/2005/8/layout/process1"/>
    <dgm:cxn modelId="{DFC9D012-3C0D-174C-87DD-56CE31CC210E}" type="presParOf" srcId="{21A65757-B372-4446-8B03-B0CD85842D04}" destId="{F86CC928-47A2-C646-9ACD-0B4C1282D98F}" srcOrd="3" destOrd="0" presId="urn:microsoft.com/office/officeart/2005/8/layout/process1"/>
    <dgm:cxn modelId="{B986E00B-BBC1-9548-99D8-86D61338EB88}" type="presParOf" srcId="{F86CC928-47A2-C646-9ACD-0B4C1282D98F}" destId="{91EB910E-F117-A646-BD8D-F7E4595F75CF}" srcOrd="0" destOrd="0" presId="urn:microsoft.com/office/officeart/2005/8/layout/process1"/>
    <dgm:cxn modelId="{2006C0CE-D422-FC4D-B3EC-F271162AA145}" type="presParOf" srcId="{21A65757-B372-4446-8B03-B0CD85842D04}" destId="{C36BA628-872F-CC43-95A6-F25CFA6832A4}" srcOrd="4" destOrd="0" presId="urn:microsoft.com/office/officeart/2005/8/layout/process1"/>
    <dgm:cxn modelId="{9A984D0A-7DD9-F442-B49E-1DC68EF6F900}" type="presParOf" srcId="{21A65757-B372-4446-8B03-B0CD85842D04}" destId="{DF6B1798-E93A-6F4A-AF88-319B473BF623}" srcOrd="5" destOrd="0" presId="urn:microsoft.com/office/officeart/2005/8/layout/process1"/>
    <dgm:cxn modelId="{CD965588-EB3D-3442-BE34-F286ED9CDAC5}" type="presParOf" srcId="{DF6B1798-E93A-6F4A-AF88-319B473BF623}" destId="{02336CC4-4879-374C-A73F-EAD137DF9B67}" srcOrd="0" destOrd="0" presId="urn:microsoft.com/office/officeart/2005/8/layout/process1"/>
    <dgm:cxn modelId="{F00F9C82-DF68-434B-8C2A-FAD53289496E}" type="presParOf" srcId="{21A65757-B372-4446-8B03-B0CD85842D04}" destId="{C9C8C3B9-24B2-334B-93FE-1AFEA95B815A}" srcOrd="6" destOrd="0" presId="urn:microsoft.com/office/officeart/2005/8/layout/process1"/>
    <dgm:cxn modelId="{995EA248-9DB9-2F4A-B2D7-4BE9E82BCB8A}" type="presParOf" srcId="{21A65757-B372-4446-8B03-B0CD85842D04}" destId="{070F4548-B915-D843-AB49-1D64FEBB7C10}" srcOrd="7" destOrd="0" presId="urn:microsoft.com/office/officeart/2005/8/layout/process1"/>
    <dgm:cxn modelId="{6EAE5F4A-B0A8-3946-A0DE-85978099597E}" type="presParOf" srcId="{070F4548-B915-D843-AB49-1D64FEBB7C10}" destId="{01CE79AB-B31A-7949-9D72-78438D51EAFB}" srcOrd="0" destOrd="0" presId="urn:microsoft.com/office/officeart/2005/8/layout/process1"/>
    <dgm:cxn modelId="{270CD896-F6C8-BD4F-AA7B-81B812146CB8}" type="presParOf" srcId="{21A65757-B372-4446-8B03-B0CD85842D04}" destId="{CE686EA3-5F37-8743-9DD5-539A00BB037D}" srcOrd="8"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E9C1BD9-68C0-1543-BCEF-2921BFF5BD27}" type="doc">
      <dgm:prSet loTypeId="urn:microsoft.com/office/officeart/2005/8/layout/process1" loCatId="" qsTypeId="urn:microsoft.com/office/officeart/2005/8/quickstyle/simple4" qsCatId="simple" csTypeId="urn:microsoft.com/office/officeart/2005/8/colors/accent1_2" csCatId="accent1" phldr="1"/>
      <dgm:spPr/>
      <dgm:t>
        <a:bodyPr/>
        <a:lstStyle/>
        <a:p>
          <a:endParaRPr lang="en-US"/>
        </a:p>
      </dgm:t>
    </dgm:pt>
    <dgm:pt modelId="{9A31B100-4FCA-E748-BD56-73C2856819DA}">
      <dgm:prSet/>
      <dgm:spPr>
        <a:gradFill rotWithShape="0">
          <a:gsLst>
            <a:gs pos="0">
              <a:schemeClr val="bg2"/>
            </a:gs>
            <a:gs pos="1000">
              <a:schemeClr val="accent1">
                <a:hueOff val="0"/>
                <a:satOff val="0"/>
                <a:lumOff val="0"/>
                <a:alphaOff val="0"/>
                <a:tint val="70000"/>
                <a:shade val="100000"/>
                <a:alpha val="100000"/>
                <a:satMod val="200000"/>
                <a:lumMod val="100000"/>
              </a:schemeClr>
            </a:gs>
          </a:gsLst>
        </a:gradFill>
        <a:effectLst/>
      </dgm:spPr>
      <dgm:t>
        <a:bodyPr/>
        <a:lstStyle/>
        <a:p>
          <a:pPr rtl="0"/>
          <a:r>
            <a:rPr lang="en-US" b="0" dirty="0"/>
            <a:t>User</a:t>
          </a:r>
          <a:r>
            <a:rPr lang="en-US" b="1" dirty="0"/>
            <a:t> </a:t>
          </a:r>
          <a:r>
            <a:rPr lang="en-US" b="0" dirty="0"/>
            <a:t>Elemen</a:t>
          </a:r>
          <a:r>
            <a:rPr lang="en-US" b="1" dirty="0"/>
            <a:t>t</a:t>
          </a:r>
        </a:p>
      </dgm:t>
    </dgm:pt>
    <dgm:pt modelId="{9BA4BA9B-2504-D64C-8926-CECC935E6122}" type="parTrans" cxnId="{F7BAA35A-09E0-704F-935E-6E32760969BD}">
      <dgm:prSet/>
      <dgm:spPr/>
      <dgm:t>
        <a:bodyPr/>
        <a:lstStyle/>
        <a:p>
          <a:endParaRPr lang="en-US"/>
        </a:p>
      </dgm:t>
    </dgm:pt>
    <dgm:pt modelId="{69BCA1B4-0030-954F-875F-382780905DCC}" type="sibTrans" cxnId="{F7BAA35A-09E0-704F-935E-6E32760969BD}">
      <dgm:prSet/>
      <dgm:spPr/>
      <dgm:t>
        <a:bodyPr/>
        <a:lstStyle/>
        <a:p>
          <a:r>
            <a:rPr lang="en-US" dirty="0"/>
            <a:t>\</a:t>
          </a:r>
        </a:p>
      </dgm:t>
    </dgm:pt>
    <dgm:pt modelId="{9AC9EEAB-557C-2244-B694-35AC6FBEF60D}">
      <dgm:prSet/>
      <dgm:spPr>
        <a:gradFill rotWithShape="0">
          <a:gsLst>
            <a:gs pos="0">
              <a:schemeClr val="accent1">
                <a:hueOff val="0"/>
                <a:satOff val="0"/>
                <a:lumOff val="0"/>
                <a:alphaOff val="0"/>
                <a:shade val="40000"/>
                <a:alpha val="100000"/>
                <a:satMod val="150000"/>
                <a:lumMod val="100000"/>
              </a:schemeClr>
            </a:gs>
            <a:gs pos="1000">
              <a:schemeClr val="accent1">
                <a:hueOff val="0"/>
                <a:satOff val="0"/>
                <a:lumOff val="0"/>
                <a:alphaOff val="0"/>
                <a:tint val="70000"/>
                <a:shade val="100000"/>
                <a:alpha val="100000"/>
                <a:satMod val="200000"/>
                <a:lumMod val="100000"/>
              </a:schemeClr>
            </a:gs>
          </a:gsLst>
        </a:gradFill>
        <a:effectLst/>
      </dgm:spPr>
      <dgm:t>
        <a:bodyPr/>
        <a:lstStyle/>
        <a:p>
          <a:r>
            <a:rPr lang="en-US" dirty="0"/>
            <a:t>Information Processing Element</a:t>
          </a:r>
        </a:p>
      </dgm:t>
    </dgm:pt>
    <dgm:pt modelId="{FFD1A028-270E-5E40-805C-44B378A4BC63}" type="parTrans" cxnId="{DDFBA593-3D0C-A244-A692-9F6D721E9236}">
      <dgm:prSet/>
      <dgm:spPr/>
      <dgm:t>
        <a:bodyPr/>
        <a:lstStyle/>
        <a:p>
          <a:endParaRPr lang="en-US"/>
        </a:p>
      </dgm:t>
    </dgm:pt>
    <dgm:pt modelId="{8D3E8EEC-1C94-0447-84E1-7831B1E0C037}" type="sibTrans" cxnId="{DDFBA593-3D0C-A244-A692-9F6D721E9236}">
      <dgm:prSet/>
      <dgm:spPr/>
      <dgm:t>
        <a:bodyPr/>
        <a:lstStyle/>
        <a:p>
          <a:endParaRPr lang="en-US"/>
        </a:p>
      </dgm:t>
    </dgm:pt>
    <dgm:pt modelId="{1ED027DC-CEFC-C049-84F7-634D7A78316B}">
      <dgm:prSet/>
      <dgm:spPr>
        <a:gradFill rotWithShape="0">
          <a:gsLst>
            <a:gs pos="0">
              <a:schemeClr val="accent1">
                <a:hueOff val="0"/>
                <a:satOff val="0"/>
                <a:lumOff val="0"/>
                <a:alphaOff val="0"/>
                <a:shade val="40000"/>
                <a:alpha val="100000"/>
                <a:satMod val="150000"/>
                <a:lumMod val="100000"/>
              </a:schemeClr>
            </a:gs>
            <a:gs pos="1000">
              <a:schemeClr val="accent1">
                <a:hueOff val="0"/>
                <a:satOff val="0"/>
                <a:lumOff val="0"/>
                <a:alphaOff val="0"/>
                <a:tint val="70000"/>
                <a:shade val="100000"/>
                <a:alpha val="100000"/>
                <a:satMod val="200000"/>
                <a:lumMod val="100000"/>
              </a:schemeClr>
            </a:gs>
          </a:gsLst>
        </a:gradFill>
        <a:effectLst/>
      </dgm:spPr>
      <dgm:t>
        <a:bodyPr/>
        <a:lstStyle/>
        <a:p>
          <a:r>
            <a:rPr lang="en-US" b="0" dirty="0"/>
            <a:t>Information Systems Element</a:t>
          </a:r>
        </a:p>
      </dgm:t>
    </dgm:pt>
    <dgm:pt modelId="{7AA82D5C-755F-7A46-B4D9-315124BE34E0}" type="parTrans" cxnId="{D4BC3318-A70F-A44C-A69A-045D8AECE9AC}">
      <dgm:prSet/>
      <dgm:spPr/>
      <dgm:t>
        <a:bodyPr/>
        <a:lstStyle/>
        <a:p>
          <a:endParaRPr lang="en-US"/>
        </a:p>
      </dgm:t>
    </dgm:pt>
    <dgm:pt modelId="{FFDF920D-E2B5-B844-9A7B-34F561C731C9}" type="sibTrans" cxnId="{D4BC3318-A70F-A44C-A69A-045D8AECE9AC}">
      <dgm:prSet/>
      <dgm:spPr/>
      <dgm:t>
        <a:bodyPr/>
        <a:lstStyle/>
        <a:p>
          <a:endParaRPr lang="en-US"/>
        </a:p>
      </dgm:t>
    </dgm:pt>
    <dgm:pt modelId="{E9B33DA8-4F01-8247-953F-0A6C64C90551}">
      <dgm:prSet/>
      <dgm:spPr>
        <a:gradFill rotWithShape="0">
          <a:gsLst>
            <a:gs pos="0">
              <a:schemeClr val="accent1">
                <a:hueOff val="0"/>
                <a:satOff val="0"/>
                <a:lumOff val="0"/>
                <a:alphaOff val="0"/>
                <a:shade val="40000"/>
                <a:alpha val="100000"/>
                <a:satMod val="150000"/>
                <a:lumMod val="100000"/>
              </a:schemeClr>
            </a:gs>
            <a:gs pos="1000">
              <a:schemeClr val="accent1">
                <a:hueOff val="0"/>
                <a:satOff val="0"/>
                <a:lumOff val="0"/>
                <a:alphaOff val="0"/>
                <a:tint val="70000"/>
                <a:shade val="100000"/>
                <a:alpha val="100000"/>
                <a:satMod val="200000"/>
                <a:lumMod val="100000"/>
              </a:schemeClr>
            </a:gs>
          </a:gsLst>
        </a:gradFill>
        <a:effectLst/>
      </dgm:spPr>
      <dgm:t>
        <a:bodyPr/>
        <a:lstStyle/>
        <a:p>
          <a:r>
            <a:rPr lang="en-US" b="0" dirty="0"/>
            <a:t>Information Element</a:t>
          </a:r>
        </a:p>
      </dgm:t>
    </dgm:pt>
    <dgm:pt modelId="{0F080CE5-26E8-5249-961B-63233AFE1DA3}" type="parTrans" cxnId="{655BDF83-B43E-2A46-A97E-AA079AF84D1A}">
      <dgm:prSet/>
      <dgm:spPr/>
      <dgm:t>
        <a:bodyPr/>
        <a:lstStyle/>
        <a:p>
          <a:endParaRPr lang="en-US"/>
        </a:p>
      </dgm:t>
    </dgm:pt>
    <dgm:pt modelId="{578EB5F6-147C-3749-9CF9-8C05983E0C16}" type="sibTrans" cxnId="{655BDF83-B43E-2A46-A97E-AA079AF84D1A}">
      <dgm:prSet/>
      <dgm:spPr/>
      <dgm:t>
        <a:bodyPr/>
        <a:lstStyle/>
        <a:p>
          <a:endParaRPr lang="en-US"/>
        </a:p>
      </dgm:t>
    </dgm:pt>
    <dgm:pt modelId="{D0E006A7-0684-D049-92C9-E00180640B91}">
      <dgm:prSet/>
      <dgm:spPr>
        <a:gradFill rotWithShape="0">
          <a:gsLst>
            <a:gs pos="100000">
              <a:schemeClr val="accent1">
                <a:hueOff val="0"/>
                <a:satOff val="0"/>
                <a:lumOff val="0"/>
                <a:alphaOff val="0"/>
                <a:shade val="40000"/>
                <a:alpha val="100000"/>
                <a:satMod val="150000"/>
                <a:lumMod val="100000"/>
              </a:schemeClr>
            </a:gs>
            <a:gs pos="1000">
              <a:schemeClr val="accent1">
                <a:hueOff val="0"/>
                <a:satOff val="0"/>
                <a:lumOff val="0"/>
                <a:alphaOff val="0"/>
                <a:tint val="70000"/>
                <a:shade val="100000"/>
                <a:alpha val="100000"/>
                <a:satMod val="200000"/>
                <a:lumMod val="100000"/>
              </a:schemeClr>
            </a:gs>
          </a:gsLst>
        </a:gradFill>
        <a:effectLst>
          <a:glow rad="101600">
            <a:schemeClr val="tx2">
              <a:alpha val="75000"/>
            </a:schemeClr>
          </a:glow>
        </a:effectLst>
      </dgm:spPr>
      <dgm:t>
        <a:bodyPr/>
        <a:lstStyle/>
        <a:p>
          <a:r>
            <a:rPr lang="en-US" b="1" dirty="0"/>
            <a:t>System Goals Element</a:t>
          </a:r>
        </a:p>
      </dgm:t>
    </dgm:pt>
    <dgm:pt modelId="{3F33E236-B9BA-C444-8A61-D7B9A2EBC237}" type="parTrans" cxnId="{F9197796-94B9-E448-80C5-B16C9B14DFC6}">
      <dgm:prSet/>
      <dgm:spPr/>
      <dgm:t>
        <a:bodyPr/>
        <a:lstStyle/>
        <a:p>
          <a:endParaRPr lang="en-US"/>
        </a:p>
      </dgm:t>
    </dgm:pt>
    <dgm:pt modelId="{8F2B74EA-DE4E-F54A-9635-8CE52F7BEF8D}" type="sibTrans" cxnId="{F9197796-94B9-E448-80C5-B16C9B14DFC6}">
      <dgm:prSet/>
      <dgm:spPr/>
      <dgm:t>
        <a:bodyPr/>
        <a:lstStyle/>
        <a:p>
          <a:endParaRPr lang="en-US"/>
        </a:p>
      </dgm:t>
    </dgm:pt>
    <dgm:pt modelId="{21A65757-B372-4446-8B03-B0CD85842D04}" type="pres">
      <dgm:prSet presAssocID="{AE9C1BD9-68C0-1543-BCEF-2921BFF5BD27}" presName="Name0" presStyleCnt="0">
        <dgm:presLayoutVars>
          <dgm:dir/>
          <dgm:resizeHandles val="exact"/>
        </dgm:presLayoutVars>
      </dgm:prSet>
      <dgm:spPr/>
    </dgm:pt>
    <dgm:pt modelId="{881B30DA-5059-3946-BD9E-26C6F2155187}" type="pres">
      <dgm:prSet presAssocID="{9A31B100-4FCA-E748-BD56-73C2856819DA}" presName="node" presStyleLbl="node1" presStyleIdx="0" presStyleCnt="5" custScaleX="104427" custScaleY="127820" custLinFactNeighborX="-806" custLinFactNeighborY="0">
        <dgm:presLayoutVars>
          <dgm:bulletEnabled val="1"/>
        </dgm:presLayoutVars>
      </dgm:prSet>
      <dgm:spPr/>
    </dgm:pt>
    <dgm:pt modelId="{3D64E7B3-DE2F-7444-8533-855FDDC91F8F}" type="pres">
      <dgm:prSet presAssocID="{69BCA1B4-0030-954F-875F-382780905DCC}" presName="sibTrans" presStyleLbl="sibTrans2D1" presStyleIdx="0" presStyleCnt="4"/>
      <dgm:spPr/>
    </dgm:pt>
    <dgm:pt modelId="{5C4A2AEC-227B-D440-A180-E695ACD6A214}" type="pres">
      <dgm:prSet presAssocID="{69BCA1B4-0030-954F-875F-382780905DCC}" presName="connectorText" presStyleLbl="sibTrans2D1" presStyleIdx="0" presStyleCnt="4"/>
      <dgm:spPr/>
    </dgm:pt>
    <dgm:pt modelId="{5677F8F0-C07A-874E-AF32-DB41D807A089}" type="pres">
      <dgm:prSet presAssocID="{9AC9EEAB-557C-2244-B694-35AC6FBEF60D}" presName="node" presStyleLbl="node1" presStyleIdx="1" presStyleCnt="5" custScaleX="103164" custScaleY="127820" custLinFactNeighborX="17618" custLinFactNeighborY="2644">
        <dgm:presLayoutVars>
          <dgm:bulletEnabled val="1"/>
        </dgm:presLayoutVars>
      </dgm:prSet>
      <dgm:spPr/>
    </dgm:pt>
    <dgm:pt modelId="{F86CC928-47A2-C646-9ACD-0B4C1282D98F}" type="pres">
      <dgm:prSet presAssocID="{8D3E8EEC-1C94-0447-84E1-7831B1E0C037}" presName="sibTrans" presStyleLbl="sibTrans2D1" presStyleIdx="1" presStyleCnt="4"/>
      <dgm:spPr/>
    </dgm:pt>
    <dgm:pt modelId="{91EB910E-F117-A646-BD8D-F7E4595F75CF}" type="pres">
      <dgm:prSet presAssocID="{8D3E8EEC-1C94-0447-84E1-7831B1E0C037}" presName="connectorText" presStyleLbl="sibTrans2D1" presStyleIdx="1" presStyleCnt="4"/>
      <dgm:spPr/>
    </dgm:pt>
    <dgm:pt modelId="{C36BA628-872F-CC43-95A6-F25CFA6832A4}" type="pres">
      <dgm:prSet presAssocID="{1ED027DC-CEFC-C049-84F7-634D7A78316B}" presName="node" presStyleLbl="node1" presStyleIdx="2" presStyleCnt="5" custScaleX="102467" custScaleY="127191">
        <dgm:presLayoutVars>
          <dgm:bulletEnabled val="1"/>
        </dgm:presLayoutVars>
      </dgm:prSet>
      <dgm:spPr/>
    </dgm:pt>
    <dgm:pt modelId="{DF6B1798-E93A-6F4A-AF88-319B473BF623}" type="pres">
      <dgm:prSet presAssocID="{FFDF920D-E2B5-B844-9A7B-34F561C731C9}" presName="sibTrans" presStyleLbl="sibTrans2D1" presStyleIdx="2" presStyleCnt="4"/>
      <dgm:spPr/>
    </dgm:pt>
    <dgm:pt modelId="{02336CC4-4879-374C-A73F-EAD137DF9B67}" type="pres">
      <dgm:prSet presAssocID="{FFDF920D-E2B5-B844-9A7B-34F561C731C9}" presName="connectorText" presStyleLbl="sibTrans2D1" presStyleIdx="2" presStyleCnt="4"/>
      <dgm:spPr/>
    </dgm:pt>
    <dgm:pt modelId="{C9C8C3B9-24B2-334B-93FE-1AFEA95B815A}" type="pres">
      <dgm:prSet presAssocID="{E9B33DA8-4F01-8247-953F-0A6C64C90551}" presName="node" presStyleLbl="node1" presStyleIdx="3" presStyleCnt="5" custScaleX="101978" custScaleY="130402">
        <dgm:presLayoutVars>
          <dgm:bulletEnabled val="1"/>
        </dgm:presLayoutVars>
      </dgm:prSet>
      <dgm:spPr/>
    </dgm:pt>
    <dgm:pt modelId="{070F4548-B915-D843-AB49-1D64FEBB7C10}" type="pres">
      <dgm:prSet presAssocID="{578EB5F6-147C-3749-9CF9-8C05983E0C16}" presName="sibTrans" presStyleLbl="sibTrans2D1" presStyleIdx="3" presStyleCnt="4"/>
      <dgm:spPr/>
    </dgm:pt>
    <dgm:pt modelId="{01CE79AB-B31A-7949-9D72-78438D51EAFB}" type="pres">
      <dgm:prSet presAssocID="{578EB5F6-147C-3749-9CF9-8C05983E0C16}" presName="connectorText" presStyleLbl="sibTrans2D1" presStyleIdx="3" presStyleCnt="4"/>
      <dgm:spPr/>
    </dgm:pt>
    <dgm:pt modelId="{CE686EA3-5F37-8743-9DD5-539A00BB037D}" type="pres">
      <dgm:prSet presAssocID="{D0E006A7-0684-D049-92C9-E00180640B91}" presName="node" presStyleLbl="node1" presStyleIdx="4" presStyleCnt="5" custScaleX="94736" custScaleY="149264">
        <dgm:presLayoutVars>
          <dgm:bulletEnabled val="1"/>
        </dgm:presLayoutVars>
      </dgm:prSet>
      <dgm:spPr/>
    </dgm:pt>
  </dgm:ptLst>
  <dgm:cxnLst>
    <dgm:cxn modelId="{89DC67A6-984B-EA4B-B27C-6DC6324C3635}" type="presOf" srcId="{1ED027DC-CEFC-C049-84F7-634D7A78316B}" destId="{C36BA628-872F-CC43-95A6-F25CFA6832A4}" srcOrd="0" destOrd="0" presId="urn:microsoft.com/office/officeart/2005/8/layout/process1"/>
    <dgm:cxn modelId="{3B6F2BCB-9498-5945-91E0-6404AB940021}" type="presOf" srcId="{FFDF920D-E2B5-B844-9A7B-34F561C731C9}" destId="{DF6B1798-E93A-6F4A-AF88-319B473BF623}" srcOrd="0" destOrd="0" presId="urn:microsoft.com/office/officeart/2005/8/layout/process1"/>
    <dgm:cxn modelId="{D4BC3318-A70F-A44C-A69A-045D8AECE9AC}" srcId="{AE9C1BD9-68C0-1543-BCEF-2921BFF5BD27}" destId="{1ED027DC-CEFC-C049-84F7-634D7A78316B}" srcOrd="2" destOrd="0" parTransId="{7AA82D5C-755F-7A46-B4D9-315124BE34E0}" sibTransId="{FFDF920D-E2B5-B844-9A7B-34F561C731C9}"/>
    <dgm:cxn modelId="{75011656-F4F0-DC4F-9FCF-95900A8EA024}" type="presOf" srcId="{9AC9EEAB-557C-2244-B694-35AC6FBEF60D}" destId="{5677F8F0-C07A-874E-AF32-DB41D807A089}" srcOrd="0" destOrd="0" presId="urn:microsoft.com/office/officeart/2005/8/layout/process1"/>
    <dgm:cxn modelId="{655BDF83-B43E-2A46-A97E-AA079AF84D1A}" srcId="{AE9C1BD9-68C0-1543-BCEF-2921BFF5BD27}" destId="{E9B33DA8-4F01-8247-953F-0A6C64C90551}" srcOrd="3" destOrd="0" parTransId="{0F080CE5-26E8-5249-961B-63233AFE1DA3}" sibTransId="{578EB5F6-147C-3749-9CF9-8C05983E0C16}"/>
    <dgm:cxn modelId="{19CE5DDF-5517-5D44-803A-4D544373E2FE}" type="presOf" srcId="{E9B33DA8-4F01-8247-953F-0A6C64C90551}" destId="{C9C8C3B9-24B2-334B-93FE-1AFEA95B815A}" srcOrd="0" destOrd="0" presId="urn:microsoft.com/office/officeart/2005/8/layout/process1"/>
    <dgm:cxn modelId="{6678F1C4-5177-3046-801C-AD7868F1B757}" type="presOf" srcId="{AE9C1BD9-68C0-1543-BCEF-2921BFF5BD27}" destId="{21A65757-B372-4446-8B03-B0CD85842D04}" srcOrd="0" destOrd="0" presId="urn:microsoft.com/office/officeart/2005/8/layout/process1"/>
    <dgm:cxn modelId="{F902D0E6-3C92-C14C-9965-E64CA408C5F0}" type="presOf" srcId="{578EB5F6-147C-3749-9CF9-8C05983E0C16}" destId="{070F4548-B915-D843-AB49-1D64FEBB7C10}" srcOrd="0" destOrd="0" presId="urn:microsoft.com/office/officeart/2005/8/layout/process1"/>
    <dgm:cxn modelId="{8E84CF0E-F8FA-5F4E-A138-F239E26AFF22}" type="presOf" srcId="{69BCA1B4-0030-954F-875F-382780905DCC}" destId="{5C4A2AEC-227B-D440-A180-E695ACD6A214}" srcOrd="1" destOrd="0" presId="urn:microsoft.com/office/officeart/2005/8/layout/process1"/>
    <dgm:cxn modelId="{A3D87FCB-2D13-7A46-BE60-6BDEE927BCBD}" type="presOf" srcId="{8D3E8EEC-1C94-0447-84E1-7831B1E0C037}" destId="{F86CC928-47A2-C646-9ACD-0B4C1282D98F}" srcOrd="0" destOrd="0" presId="urn:microsoft.com/office/officeart/2005/8/layout/process1"/>
    <dgm:cxn modelId="{A936C1AE-F732-5C41-8619-B7766661C23A}" type="presOf" srcId="{578EB5F6-147C-3749-9CF9-8C05983E0C16}" destId="{01CE79AB-B31A-7949-9D72-78438D51EAFB}" srcOrd="1" destOrd="0" presId="urn:microsoft.com/office/officeart/2005/8/layout/process1"/>
    <dgm:cxn modelId="{398B44C8-1D19-F74F-B14B-4D7E11D0915A}" type="presOf" srcId="{69BCA1B4-0030-954F-875F-382780905DCC}" destId="{3D64E7B3-DE2F-7444-8533-855FDDC91F8F}" srcOrd="0" destOrd="0" presId="urn:microsoft.com/office/officeart/2005/8/layout/process1"/>
    <dgm:cxn modelId="{B3C32E06-5C6D-E847-84CF-833D9B46A335}" type="presOf" srcId="{D0E006A7-0684-D049-92C9-E00180640B91}" destId="{CE686EA3-5F37-8743-9DD5-539A00BB037D}" srcOrd="0" destOrd="0" presId="urn:microsoft.com/office/officeart/2005/8/layout/process1"/>
    <dgm:cxn modelId="{F7BAA35A-09E0-704F-935E-6E32760969BD}" srcId="{AE9C1BD9-68C0-1543-BCEF-2921BFF5BD27}" destId="{9A31B100-4FCA-E748-BD56-73C2856819DA}" srcOrd="0" destOrd="0" parTransId="{9BA4BA9B-2504-D64C-8926-CECC935E6122}" sibTransId="{69BCA1B4-0030-954F-875F-382780905DCC}"/>
    <dgm:cxn modelId="{4C08E9B1-6E5F-3F4C-84FC-AF0682DDAF9B}" type="presOf" srcId="{FFDF920D-E2B5-B844-9A7B-34F561C731C9}" destId="{02336CC4-4879-374C-A73F-EAD137DF9B67}" srcOrd="1" destOrd="0" presId="urn:microsoft.com/office/officeart/2005/8/layout/process1"/>
    <dgm:cxn modelId="{5675A0C0-3281-5942-8FEA-7D3F143D73D0}" type="presOf" srcId="{9A31B100-4FCA-E748-BD56-73C2856819DA}" destId="{881B30DA-5059-3946-BD9E-26C6F2155187}" srcOrd="0" destOrd="0" presId="urn:microsoft.com/office/officeart/2005/8/layout/process1"/>
    <dgm:cxn modelId="{F9197796-94B9-E448-80C5-B16C9B14DFC6}" srcId="{AE9C1BD9-68C0-1543-BCEF-2921BFF5BD27}" destId="{D0E006A7-0684-D049-92C9-E00180640B91}" srcOrd="4" destOrd="0" parTransId="{3F33E236-B9BA-C444-8A61-D7B9A2EBC237}" sibTransId="{8F2B74EA-DE4E-F54A-9635-8CE52F7BEF8D}"/>
    <dgm:cxn modelId="{DDFBA593-3D0C-A244-A692-9F6D721E9236}" srcId="{AE9C1BD9-68C0-1543-BCEF-2921BFF5BD27}" destId="{9AC9EEAB-557C-2244-B694-35AC6FBEF60D}" srcOrd="1" destOrd="0" parTransId="{FFD1A028-270E-5E40-805C-44B378A4BC63}" sibTransId="{8D3E8EEC-1C94-0447-84E1-7831B1E0C037}"/>
    <dgm:cxn modelId="{975E8ACC-A493-5740-B22D-828221912653}" type="presOf" srcId="{8D3E8EEC-1C94-0447-84E1-7831B1E0C037}" destId="{91EB910E-F117-A646-BD8D-F7E4595F75CF}" srcOrd="1" destOrd="0" presId="urn:microsoft.com/office/officeart/2005/8/layout/process1"/>
    <dgm:cxn modelId="{8A9BA9EC-4E1D-7640-B67D-0BC554ACD15C}" type="presParOf" srcId="{21A65757-B372-4446-8B03-B0CD85842D04}" destId="{881B30DA-5059-3946-BD9E-26C6F2155187}" srcOrd="0" destOrd="0" presId="urn:microsoft.com/office/officeart/2005/8/layout/process1"/>
    <dgm:cxn modelId="{F68B54A7-6B35-C34A-B4E4-150F8460FD4D}" type="presParOf" srcId="{21A65757-B372-4446-8B03-B0CD85842D04}" destId="{3D64E7B3-DE2F-7444-8533-855FDDC91F8F}" srcOrd="1" destOrd="0" presId="urn:microsoft.com/office/officeart/2005/8/layout/process1"/>
    <dgm:cxn modelId="{0907D72A-7845-7B4E-BDAC-FC66A43C5E52}" type="presParOf" srcId="{3D64E7B3-DE2F-7444-8533-855FDDC91F8F}" destId="{5C4A2AEC-227B-D440-A180-E695ACD6A214}" srcOrd="0" destOrd="0" presId="urn:microsoft.com/office/officeart/2005/8/layout/process1"/>
    <dgm:cxn modelId="{8DC16168-D147-B24C-A45C-60AF8F88E374}" type="presParOf" srcId="{21A65757-B372-4446-8B03-B0CD85842D04}" destId="{5677F8F0-C07A-874E-AF32-DB41D807A089}" srcOrd="2" destOrd="0" presId="urn:microsoft.com/office/officeart/2005/8/layout/process1"/>
    <dgm:cxn modelId="{C6E8730D-E4ED-5D47-BF91-9510B6B36093}" type="presParOf" srcId="{21A65757-B372-4446-8B03-B0CD85842D04}" destId="{F86CC928-47A2-C646-9ACD-0B4C1282D98F}" srcOrd="3" destOrd="0" presId="urn:microsoft.com/office/officeart/2005/8/layout/process1"/>
    <dgm:cxn modelId="{1DB96CF8-830A-A546-BC26-DB47DB20254A}" type="presParOf" srcId="{F86CC928-47A2-C646-9ACD-0B4C1282D98F}" destId="{91EB910E-F117-A646-BD8D-F7E4595F75CF}" srcOrd="0" destOrd="0" presId="urn:microsoft.com/office/officeart/2005/8/layout/process1"/>
    <dgm:cxn modelId="{9B040300-D793-C844-9E83-591CD350150A}" type="presParOf" srcId="{21A65757-B372-4446-8B03-B0CD85842D04}" destId="{C36BA628-872F-CC43-95A6-F25CFA6832A4}" srcOrd="4" destOrd="0" presId="urn:microsoft.com/office/officeart/2005/8/layout/process1"/>
    <dgm:cxn modelId="{48573F8F-7278-B843-9742-DD57EBDE3EEC}" type="presParOf" srcId="{21A65757-B372-4446-8B03-B0CD85842D04}" destId="{DF6B1798-E93A-6F4A-AF88-319B473BF623}" srcOrd="5" destOrd="0" presId="urn:microsoft.com/office/officeart/2005/8/layout/process1"/>
    <dgm:cxn modelId="{AFECE822-E1B4-0A45-B785-E2D68C0603C5}" type="presParOf" srcId="{DF6B1798-E93A-6F4A-AF88-319B473BF623}" destId="{02336CC4-4879-374C-A73F-EAD137DF9B67}" srcOrd="0" destOrd="0" presId="urn:microsoft.com/office/officeart/2005/8/layout/process1"/>
    <dgm:cxn modelId="{8BD5CC92-DBED-FF45-9F8D-2BEF187AC611}" type="presParOf" srcId="{21A65757-B372-4446-8B03-B0CD85842D04}" destId="{C9C8C3B9-24B2-334B-93FE-1AFEA95B815A}" srcOrd="6" destOrd="0" presId="urn:microsoft.com/office/officeart/2005/8/layout/process1"/>
    <dgm:cxn modelId="{6298D302-F699-AA4D-9528-1D25B4D8BC53}" type="presParOf" srcId="{21A65757-B372-4446-8B03-B0CD85842D04}" destId="{070F4548-B915-D843-AB49-1D64FEBB7C10}" srcOrd="7" destOrd="0" presId="urn:microsoft.com/office/officeart/2005/8/layout/process1"/>
    <dgm:cxn modelId="{3046EFFD-4167-A742-A757-ADE2DC1FC084}" type="presParOf" srcId="{070F4548-B915-D843-AB49-1D64FEBB7C10}" destId="{01CE79AB-B31A-7949-9D72-78438D51EAFB}" srcOrd="0" destOrd="0" presId="urn:microsoft.com/office/officeart/2005/8/layout/process1"/>
    <dgm:cxn modelId="{BAC1A4FC-C626-0548-B178-D300EA7F2FED}" type="presParOf" srcId="{21A65757-B372-4446-8B03-B0CD85842D04}" destId="{CE686EA3-5F37-8743-9DD5-539A00BB037D}" srcOrd="8"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30316F2-1EA1-8645-A5ED-3B0083864075}" type="doc">
      <dgm:prSet loTypeId="urn:microsoft.com/office/officeart/2005/8/layout/vList5" loCatId="" qsTypeId="urn:microsoft.com/office/officeart/2005/8/quickstyle/simple4" qsCatId="simple" csTypeId="urn:microsoft.com/office/officeart/2005/8/colors/accent1_2" csCatId="accent1" phldr="1"/>
      <dgm:spPr/>
      <dgm:t>
        <a:bodyPr/>
        <a:lstStyle/>
        <a:p>
          <a:endParaRPr lang="en-US"/>
        </a:p>
      </dgm:t>
    </dgm:pt>
    <dgm:pt modelId="{9F5ECBE1-A807-E84E-8E9A-44D7BFF8DDFF}">
      <dgm:prSet phldrT="[Text]" custT="1"/>
      <dgm:spPr/>
      <dgm:t>
        <a:bodyPr/>
        <a:lstStyle/>
        <a:p>
          <a:endParaRPr lang="en-US" sz="1100" b="1" dirty="0"/>
        </a:p>
        <a:p>
          <a:r>
            <a:rPr lang="en-US" sz="1100" b="1" dirty="0"/>
            <a:t>Project Initiation</a:t>
          </a:r>
        </a:p>
        <a:p>
          <a:r>
            <a:rPr lang="en-US" sz="1100" b="1" dirty="0"/>
            <a:t>(January- August 2017)</a:t>
          </a:r>
        </a:p>
        <a:p>
          <a:r>
            <a:rPr lang="en-US" sz="1100" b="1" dirty="0"/>
            <a:t> </a:t>
          </a:r>
        </a:p>
      </dgm:t>
    </dgm:pt>
    <dgm:pt modelId="{9D2B06C8-8457-5344-9811-35C01F753B08}" type="parTrans" cxnId="{392505A3-BE6D-3E4D-BAB3-C7D5EFBB2263}">
      <dgm:prSet/>
      <dgm:spPr/>
      <dgm:t>
        <a:bodyPr/>
        <a:lstStyle/>
        <a:p>
          <a:endParaRPr lang="en-US"/>
        </a:p>
      </dgm:t>
    </dgm:pt>
    <dgm:pt modelId="{A4D3377B-B1BD-164A-8A09-EE8D49308E4F}" type="sibTrans" cxnId="{392505A3-BE6D-3E4D-BAB3-C7D5EFBB2263}">
      <dgm:prSet/>
      <dgm:spPr/>
      <dgm:t>
        <a:bodyPr/>
        <a:lstStyle/>
        <a:p>
          <a:endParaRPr lang="en-US"/>
        </a:p>
      </dgm:t>
    </dgm:pt>
    <dgm:pt modelId="{207960EC-9D4F-2E44-BE6C-B7EEF5244F80}">
      <dgm:prSet phldrT="[Text]" custT="1"/>
      <dgm:spPr/>
      <dgm:t>
        <a:bodyPr/>
        <a:lstStyle/>
        <a:p>
          <a:r>
            <a:rPr lang="en-US" sz="1000" dirty="0"/>
            <a:t>Determine</a:t>
          </a:r>
          <a:r>
            <a:rPr lang="en-US" sz="1000" baseline="0" dirty="0"/>
            <a:t> staff project lead</a:t>
          </a:r>
          <a:endParaRPr lang="en-US" sz="1000" dirty="0"/>
        </a:p>
      </dgm:t>
    </dgm:pt>
    <dgm:pt modelId="{E022EBFB-F499-304A-8405-6068CFB92738}" type="parTrans" cxnId="{2C165623-9EE4-6249-BEC2-34ABAE996E8C}">
      <dgm:prSet/>
      <dgm:spPr/>
      <dgm:t>
        <a:bodyPr/>
        <a:lstStyle/>
        <a:p>
          <a:endParaRPr lang="en-US"/>
        </a:p>
      </dgm:t>
    </dgm:pt>
    <dgm:pt modelId="{12D85427-3FBE-6C41-BBCF-D02623F58893}" type="sibTrans" cxnId="{2C165623-9EE4-6249-BEC2-34ABAE996E8C}">
      <dgm:prSet/>
      <dgm:spPr/>
      <dgm:t>
        <a:bodyPr/>
        <a:lstStyle/>
        <a:p>
          <a:endParaRPr lang="en-US"/>
        </a:p>
      </dgm:t>
    </dgm:pt>
    <dgm:pt modelId="{F1F5BE7F-8AD8-3A45-8A63-4870AC3CA31C}">
      <dgm:prSet phldrT="[Text]" custT="1"/>
      <dgm:spPr/>
      <dgm:t>
        <a:bodyPr/>
        <a:lstStyle/>
        <a:p>
          <a:r>
            <a:rPr lang="en-US" sz="1000" dirty="0"/>
            <a:t>Determine scope of project</a:t>
          </a:r>
        </a:p>
      </dgm:t>
    </dgm:pt>
    <dgm:pt modelId="{AAD2341C-67CA-7942-99D7-0C1E01C6C517}" type="parTrans" cxnId="{182105F3-234A-4647-92E7-A3615C6B9C01}">
      <dgm:prSet/>
      <dgm:spPr/>
      <dgm:t>
        <a:bodyPr/>
        <a:lstStyle/>
        <a:p>
          <a:endParaRPr lang="en-US"/>
        </a:p>
      </dgm:t>
    </dgm:pt>
    <dgm:pt modelId="{329F4C3B-CC09-9F47-B7B2-F99424FE62A9}" type="sibTrans" cxnId="{182105F3-234A-4647-92E7-A3615C6B9C01}">
      <dgm:prSet/>
      <dgm:spPr/>
      <dgm:t>
        <a:bodyPr/>
        <a:lstStyle/>
        <a:p>
          <a:endParaRPr lang="en-US"/>
        </a:p>
      </dgm:t>
    </dgm:pt>
    <dgm:pt modelId="{ABDE2945-CC08-DF46-ADBB-83B253CC14AD}">
      <dgm:prSet phldrT="[Text]" custT="1"/>
      <dgm:spPr/>
      <dgm:t>
        <a:bodyPr/>
        <a:lstStyle/>
        <a:p>
          <a:r>
            <a:rPr lang="en-US" sz="1100" b="1" dirty="0"/>
            <a:t>Project Execution</a:t>
          </a:r>
        </a:p>
        <a:p>
          <a:r>
            <a:rPr lang="en-US" sz="1100" b="1" dirty="0"/>
            <a:t>March 15-Septermber 15, 2018</a:t>
          </a:r>
        </a:p>
      </dgm:t>
    </dgm:pt>
    <dgm:pt modelId="{E05C43CD-5C12-4C49-8B03-1A076FB23271}" type="parTrans" cxnId="{829CBDD0-64DB-A241-B0B6-C523816EAF33}">
      <dgm:prSet/>
      <dgm:spPr/>
      <dgm:t>
        <a:bodyPr/>
        <a:lstStyle/>
        <a:p>
          <a:endParaRPr lang="en-US"/>
        </a:p>
      </dgm:t>
    </dgm:pt>
    <dgm:pt modelId="{10F3C92E-3591-924C-832A-B17F73033E96}" type="sibTrans" cxnId="{829CBDD0-64DB-A241-B0B6-C523816EAF33}">
      <dgm:prSet/>
      <dgm:spPr/>
      <dgm:t>
        <a:bodyPr/>
        <a:lstStyle/>
        <a:p>
          <a:endParaRPr lang="en-US"/>
        </a:p>
      </dgm:t>
    </dgm:pt>
    <dgm:pt modelId="{155439EB-3FA5-4248-B1C2-8FB62EC327C8}">
      <dgm:prSet phldrT="[Text]" custT="1"/>
      <dgm:spPr/>
      <dgm:t>
        <a:bodyPr/>
        <a:lstStyle/>
        <a:p>
          <a:r>
            <a:rPr lang="en-US" sz="1100" b="1" dirty="0"/>
            <a:t>Project Planning</a:t>
          </a:r>
        </a:p>
        <a:p>
          <a:r>
            <a:rPr lang="en-US" sz="1100" b="1" dirty="0"/>
            <a:t>September 15,2017-March 15, 2018</a:t>
          </a:r>
        </a:p>
      </dgm:t>
    </dgm:pt>
    <dgm:pt modelId="{2D859A92-E82C-DF4B-96BC-4E8D64972218}" type="sibTrans" cxnId="{0D44EC3E-BC72-7641-918F-BA2A5B8EEA1B}">
      <dgm:prSet/>
      <dgm:spPr/>
      <dgm:t>
        <a:bodyPr/>
        <a:lstStyle/>
        <a:p>
          <a:endParaRPr lang="en-US"/>
        </a:p>
      </dgm:t>
    </dgm:pt>
    <dgm:pt modelId="{2D856FD9-5ADC-3C4F-954E-DABF539672EC}" type="parTrans" cxnId="{0D44EC3E-BC72-7641-918F-BA2A5B8EEA1B}">
      <dgm:prSet/>
      <dgm:spPr/>
      <dgm:t>
        <a:bodyPr/>
        <a:lstStyle/>
        <a:p>
          <a:endParaRPr lang="en-US"/>
        </a:p>
      </dgm:t>
    </dgm:pt>
    <dgm:pt modelId="{0A04BC6E-DD73-7049-83B3-4543E3509370}">
      <dgm:prSet custT="1"/>
      <dgm:spPr/>
      <dgm:t>
        <a:bodyPr/>
        <a:lstStyle/>
        <a:p>
          <a:r>
            <a:rPr lang="en-US" sz="1200" b="1" dirty="0"/>
            <a:t>Project monitoring &amp; control</a:t>
          </a:r>
        </a:p>
        <a:p>
          <a:r>
            <a:rPr lang="en-US" sz="1200" b="1" dirty="0"/>
            <a:t>March 15-September 15, 2018</a:t>
          </a:r>
        </a:p>
      </dgm:t>
    </dgm:pt>
    <dgm:pt modelId="{48381F4A-CD86-1548-8EB3-2E996E523802}" type="parTrans" cxnId="{DD6C3350-C9A0-0F47-8E69-CD4540FD12DC}">
      <dgm:prSet/>
      <dgm:spPr/>
      <dgm:t>
        <a:bodyPr/>
        <a:lstStyle/>
        <a:p>
          <a:endParaRPr lang="en-US"/>
        </a:p>
      </dgm:t>
    </dgm:pt>
    <dgm:pt modelId="{5C77FBBB-0FC5-774F-94E9-78F9C7EF946A}" type="sibTrans" cxnId="{DD6C3350-C9A0-0F47-8E69-CD4540FD12DC}">
      <dgm:prSet/>
      <dgm:spPr/>
      <dgm:t>
        <a:bodyPr/>
        <a:lstStyle/>
        <a:p>
          <a:endParaRPr lang="en-US"/>
        </a:p>
      </dgm:t>
    </dgm:pt>
    <dgm:pt modelId="{C4F7BA81-4A7F-2347-9602-6F3DABD7FE1A}">
      <dgm:prSet custT="1"/>
      <dgm:spPr/>
      <dgm:t>
        <a:bodyPr/>
        <a:lstStyle/>
        <a:p>
          <a:r>
            <a:rPr lang="en-US" sz="1100" b="1" dirty="0"/>
            <a:t>Project Closure</a:t>
          </a:r>
        </a:p>
        <a:p>
          <a:r>
            <a:rPr lang="en-US" sz="1100" b="1" dirty="0"/>
            <a:t>September 16-October 31, 2018</a:t>
          </a:r>
        </a:p>
      </dgm:t>
    </dgm:pt>
    <dgm:pt modelId="{51466A39-33A4-A640-8E3A-A8A009D9DB88}" type="parTrans" cxnId="{4E3F378F-45EF-EF4F-836F-55A82984A936}">
      <dgm:prSet/>
      <dgm:spPr/>
      <dgm:t>
        <a:bodyPr/>
        <a:lstStyle/>
        <a:p>
          <a:endParaRPr lang="en-US"/>
        </a:p>
      </dgm:t>
    </dgm:pt>
    <dgm:pt modelId="{CC27A262-1CD6-BF43-BE63-2FA0BC0743B2}" type="sibTrans" cxnId="{4E3F378F-45EF-EF4F-836F-55A82984A936}">
      <dgm:prSet/>
      <dgm:spPr/>
      <dgm:t>
        <a:bodyPr/>
        <a:lstStyle/>
        <a:p>
          <a:endParaRPr lang="en-US"/>
        </a:p>
      </dgm:t>
    </dgm:pt>
    <dgm:pt modelId="{C3277749-6B42-C447-8735-344DFD1BA1D1}">
      <dgm:prSet phldrT="[Text]" custT="1"/>
      <dgm:spPr/>
      <dgm:t>
        <a:bodyPr/>
        <a:lstStyle/>
        <a:p>
          <a:r>
            <a:rPr lang="en-US" sz="900" dirty="0"/>
            <a:t>Develop Project budget</a:t>
          </a:r>
        </a:p>
      </dgm:t>
    </dgm:pt>
    <dgm:pt modelId="{1F6178E7-26D6-684F-8DBC-DEB8593BFCB6}" type="parTrans" cxnId="{EFDA408A-FA22-1346-9F0E-5A90D9D9C317}">
      <dgm:prSet/>
      <dgm:spPr/>
      <dgm:t>
        <a:bodyPr/>
        <a:lstStyle/>
        <a:p>
          <a:endParaRPr lang="en-US"/>
        </a:p>
      </dgm:t>
    </dgm:pt>
    <dgm:pt modelId="{1B418806-7AF3-F045-A73A-A3828DB6ED78}" type="sibTrans" cxnId="{EFDA408A-FA22-1346-9F0E-5A90D9D9C317}">
      <dgm:prSet/>
      <dgm:spPr/>
      <dgm:t>
        <a:bodyPr/>
        <a:lstStyle/>
        <a:p>
          <a:endParaRPr lang="en-US"/>
        </a:p>
      </dgm:t>
    </dgm:pt>
    <dgm:pt modelId="{569C1247-6C8A-0847-8A08-9FE97407C751}">
      <dgm:prSet phldrT="[Text]" custT="1"/>
      <dgm:spPr/>
      <dgm:t>
        <a:bodyPr/>
        <a:lstStyle/>
        <a:p>
          <a:r>
            <a:rPr lang="en-US" sz="900" dirty="0"/>
            <a:t>Develop project work plan and associated time lines</a:t>
          </a:r>
        </a:p>
      </dgm:t>
    </dgm:pt>
    <dgm:pt modelId="{C27F1E76-A908-3040-AE42-40AF8E62CAD6}" type="parTrans" cxnId="{BB09A12D-BF16-E84F-BFAB-A028DDF465AE}">
      <dgm:prSet/>
      <dgm:spPr/>
      <dgm:t>
        <a:bodyPr/>
        <a:lstStyle/>
        <a:p>
          <a:endParaRPr lang="en-US"/>
        </a:p>
      </dgm:t>
    </dgm:pt>
    <dgm:pt modelId="{1EE06580-CF12-8944-B827-6E0182ABABB3}" type="sibTrans" cxnId="{BB09A12D-BF16-E84F-BFAB-A028DDF465AE}">
      <dgm:prSet/>
      <dgm:spPr/>
      <dgm:t>
        <a:bodyPr/>
        <a:lstStyle/>
        <a:p>
          <a:endParaRPr lang="en-US"/>
        </a:p>
      </dgm:t>
    </dgm:pt>
    <dgm:pt modelId="{C6B9C6DE-23C6-CF46-AA55-B4D8D82DA97A}">
      <dgm:prSet custT="1"/>
      <dgm:spPr/>
      <dgm:t>
        <a:bodyPr/>
        <a:lstStyle/>
        <a:p>
          <a:r>
            <a:rPr lang="en-US" sz="1000" dirty="0"/>
            <a:t>Analyze data outputs </a:t>
          </a:r>
        </a:p>
      </dgm:t>
    </dgm:pt>
    <dgm:pt modelId="{34EF99C4-138D-7B4F-8950-C35C9D569391}" type="parTrans" cxnId="{94ED8D80-B07F-644F-885F-0F86E6FD5EAB}">
      <dgm:prSet/>
      <dgm:spPr/>
      <dgm:t>
        <a:bodyPr/>
        <a:lstStyle/>
        <a:p>
          <a:endParaRPr lang="en-US"/>
        </a:p>
      </dgm:t>
    </dgm:pt>
    <dgm:pt modelId="{788F9437-AB1A-964E-8182-D98A35897695}" type="sibTrans" cxnId="{94ED8D80-B07F-644F-885F-0F86E6FD5EAB}">
      <dgm:prSet/>
      <dgm:spPr/>
      <dgm:t>
        <a:bodyPr/>
        <a:lstStyle/>
        <a:p>
          <a:endParaRPr lang="en-US"/>
        </a:p>
      </dgm:t>
    </dgm:pt>
    <dgm:pt modelId="{50E64FAA-FA08-4A4E-B884-A15260907DA7}">
      <dgm:prSet custT="1"/>
      <dgm:spPr/>
      <dgm:t>
        <a:bodyPr/>
        <a:lstStyle/>
        <a:p>
          <a:r>
            <a:rPr lang="en-US" sz="1000" dirty="0"/>
            <a:t>IT manager to conduct testing after one month</a:t>
          </a:r>
        </a:p>
      </dgm:t>
    </dgm:pt>
    <dgm:pt modelId="{078C5C28-A471-C542-8074-4027DEB9DCC4}" type="parTrans" cxnId="{EF36E0DE-F5EC-1E42-AB94-09E44591419A}">
      <dgm:prSet/>
      <dgm:spPr/>
      <dgm:t>
        <a:bodyPr/>
        <a:lstStyle/>
        <a:p>
          <a:endParaRPr lang="en-US"/>
        </a:p>
      </dgm:t>
    </dgm:pt>
    <dgm:pt modelId="{C7FE8CBD-1538-F24B-9274-28CCC20A90BE}" type="sibTrans" cxnId="{EF36E0DE-F5EC-1E42-AB94-09E44591419A}">
      <dgm:prSet/>
      <dgm:spPr/>
      <dgm:t>
        <a:bodyPr/>
        <a:lstStyle/>
        <a:p>
          <a:endParaRPr lang="en-US"/>
        </a:p>
      </dgm:t>
    </dgm:pt>
    <dgm:pt modelId="{65F946FE-3FF0-294E-A3F8-E57AE91214B3}">
      <dgm:prSet custT="1"/>
      <dgm:spPr/>
      <dgm:t>
        <a:bodyPr/>
        <a:lstStyle/>
        <a:p>
          <a:r>
            <a:rPr lang="en-US" sz="1000" dirty="0"/>
            <a:t>Review and report on project outcomes, including budget, deliverables</a:t>
          </a:r>
        </a:p>
      </dgm:t>
    </dgm:pt>
    <dgm:pt modelId="{FB2FF112-AED0-CB48-A252-2E3C8A910910}" type="parTrans" cxnId="{602876F3-3111-DF4D-9EE8-764797160A3A}">
      <dgm:prSet/>
      <dgm:spPr/>
      <dgm:t>
        <a:bodyPr/>
        <a:lstStyle/>
        <a:p>
          <a:endParaRPr lang="en-US"/>
        </a:p>
      </dgm:t>
    </dgm:pt>
    <dgm:pt modelId="{086AE848-9367-B94F-AF58-839099F852C6}" type="sibTrans" cxnId="{602876F3-3111-DF4D-9EE8-764797160A3A}">
      <dgm:prSet/>
      <dgm:spPr/>
      <dgm:t>
        <a:bodyPr/>
        <a:lstStyle/>
        <a:p>
          <a:endParaRPr lang="en-US"/>
        </a:p>
      </dgm:t>
    </dgm:pt>
    <dgm:pt modelId="{0AC3D905-567C-B14A-8C26-C561F4458F99}">
      <dgm:prSet custT="1"/>
      <dgm:spPr/>
      <dgm:t>
        <a:bodyPr/>
        <a:lstStyle/>
        <a:p>
          <a:r>
            <a:rPr lang="en-US" sz="1000" dirty="0"/>
            <a:t>Determine project benefits risks and outcomes</a:t>
          </a:r>
        </a:p>
      </dgm:t>
    </dgm:pt>
    <dgm:pt modelId="{25DE5F9C-EDB0-2A46-9385-5A2C0C1DF0D4}" type="parTrans" cxnId="{6F37BE01-9234-2149-8058-E112957EF464}">
      <dgm:prSet/>
      <dgm:spPr/>
      <dgm:t>
        <a:bodyPr/>
        <a:lstStyle/>
        <a:p>
          <a:endParaRPr lang="en-US"/>
        </a:p>
      </dgm:t>
    </dgm:pt>
    <dgm:pt modelId="{F1080B54-AFA1-F348-A5E1-FEB7898924A2}" type="sibTrans" cxnId="{6F37BE01-9234-2149-8058-E112957EF464}">
      <dgm:prSet/>
      <dgm:spPr/>
      <dgm:t>
        <a:bodyPr/>
        <a:lstStyle/>
        <a:p>
          <a:endParaRPr lang="en-US"/>
        </a:p>
      </dgm:t>
    </dgm:pt>
    <dgm:pt modelId="{BC8C147A-48A8-5F49-83E9-DB1B199C394F}">
      <dgm:prSet custT="1"/>
      <dgm:spPr/>
      <dgm:t>
        <a:bodyPr/>
        <a:lstStyle/>
        <a:p>
          <a:r>
            <a:rPr lang="en-US" sz="1000" dirty="0"/>
            <a:t>MST Terms of Reference and project plan developed </a:t>
          </a:r>
        </a:p>
      </dgm:t>
    </dgm:pt>
    <dgm:pt modelId="{139916D1-F491-3B41-8BBE-FB0E13859D0B}" type="parTrans" cxnId="{767D3DA7-2CF4-054C-BA5B-BBDF1B75EAFB}">
      <dgm:prSet/>
      <dgm:spPr/>
      <dgm:t>
        <a:bodyPr/>
        <a:lstStyle/>
        <a:p>
          <a:endParaRPr lang="en-US"/>
        </a:p>
      </dgm:t>
    </dgm:pt>
    <dgm:pt modelId="{5B6E8006-A288-0045-8E56-F7B90B0C7604}" type="sibTrans" cxnId="{767D3DA7-2CF4-054C-BA5B-BBDF1B75EAFB}">
      <dgm:prSet/>
      <dgm:spPr/>
      <dgm:t>
        <a:bodyPr/>
        <a:lstStyle/>
        <a:p>
          <a:endParaRPr lang="en-US"/>
        </a:p>
      </dgm:t>
    </dgm:pt>
    <dgm:pt modelId="{1FCAC1FC-41EA-5C48-9739-7B3038B01B8D}">
      <dgm:prSet custT="1"/>
      <dgm:spPr/>
      <dgm:t>
        <a:bodyPr/>
        <a:lstStyle/>
        <a:p>
          <a:r>
            <a:rPr lang="en-US" sz="1000" dirty="0"/>
            <a:t>Software testing prior to the full scale launch</a:t>
          </a:r>
          <a:endParaRPr lang="en-CA" sz="1000" dirty="0"/>
        </a:p>
      </dgm:t>
    </dgm:pt>
    <dgm:pt modelId="{1B3F499A-5F1B-7047-8126-38150EA69594}" type="parTrans" cxnId="{7C113725-A75E-094E-99A3-AC0CE5184959}">
      <dgm:prSet/>
      <dgm:spPr/>
      <dgm:t>
        <a:bodyPr/>
        <a:lstStyle/>
        <a:p>
          <a:endParaRPr lang="en-US"/>
        </a:p>
      </dgm:t>
    </dgm:pt>
    <dgm:pt modelId="{E912790D-7D18-F84A-8EF9-6FE7E2BFC3DA}" type="sibTrans" cxnId="{7C113725-A75E-094E-99A3-AC0CE5184959}">
      <dgm:prSet/>
      <dgm:spPr/>
      <dgm:t>
        <a:bodyPr/>
        <a:lstStyle/>
        <a:p>
          <a:endParaRPr lang="en-US"/>
        </a:p>
      </dgm:t>
    </dgm:pt>
    <dgm:pt modelId="{58B29DE6-6A4B-9D4B-B86E-10C397BB0EB7}">
      <dgm:prSet custT="1"/>
      <dgm:spPr/>
      <dgm:t>
        <a:bodyPr/>
        <a:lstStyle/>
        <a:p>
          <a:r>
            <a:rPr lang="en-US" sz="1000" dirty="0"/>
            <a:t>Selection of  2 Sub-Committees Leads, for orthopedics and geriatric units </a:t>
          </a:r>
        </a:p>
      </dgm:t>
    </dgm:pt>
    <dgm:pt modelId="{2226F1B3-5E15-2146-A114-3437E8144E3A}" type="parTrans" cxnId="{268AC897-3824-3C40-AC38-FAB89673BF17}">
      <dgm:prSet/>
      <dgm:spPr/>
      <dgm:t>
        <a:bodyPr/>
        <a:lstStyle/>
        <a:p>
          <a:endParaRPr lang="en-US"/>
        </a:p>
      </dgm:t>
    </dgm:pt>
    <dgm:pt modelId="{911A47BC-1AC1-254D-81A4-02D4D2AC1554}" type="sibTrans" cxnId="{268AC897-3824-3C40-AC38-FAB89673BF17}">
      <dgm:prSet/>
      <dgm:spPr/>
      <dgm:t>
        <a:bodyPr/>
        <a:lstStyle/>
        <a:p>
          <a:endParaRPr lang="en-US"/>
        </a:p>
      </dgm:t>
    </dgm:pt>
    <dgm:pt modelId="{854DE70D-4C6A-4846-9B18-682FE59E7DF9}">
      <dgm:prSet custT="1"/>
      <dgm:spPr/>
      <dgm:t>
        <a:bodyPr/>
        <a:lstStyle/>
        <a:p>
          <a:r>
            <a:rPr lang="en-US" sz="1000" dirty="0"/>
            <a:t>Creation an electronic version of the MST tool to embed in the EMR.</a:t>
          </a:r>
          <a:endParaRPr lang="en-CA" sz="1000" dirty="0"/>
        </a:p>
      </dgm:t>
    </dgm:pt>
    <dgm:pt modelId="{470BE721-72A0-224B-8ABE-13E818B572E8}" type="parTrans" cxnId="{2D5ABEFA-1FDF-C546-BC50-C5DDA5559D4C}">
      <dgm:prSet/>
      <dgm:spPr/>
      <dgm:t>
        <a:bodyPr/>
        <a:lstStyle/>
        <a:p>
          <a:endParaRPr lang="en-US"/>
        </a:p>
      </dgm:t>
    </dgm:pt>
    <dgm:pt modelId="{6AD74B96-85BC-F047-8F75-19ACA69B6A1A}" type="sibTrans" cxnId="{2D5ABEFA-1FDF-C546-BC50-C5DDA5559D4C}">
      <dgm:prSet/>
      <dgm:spPr/>
      <dgm:t>
        <a:bodyPr/>
        <a:lstStyle/>
        <a:p>
          <a:endParaRPr lang="en-US"/>
        </a:p>
      </dgm:t>
    </dgm:pt>
    <dgm:pt modelId="{174ADB87-6B5C-CA4B-A3DC-6244A52038C2}">
      <dgm:prSet custT="1"/>
      <dgm:spPr/>
      <dgm:t>
        <a:bodyPr/>
        <a:lstStyle/>
        <a:p>
          <a:r>
            <a:rPr lang="en-US" sz="1000" dirty="0"/>
            <a:t>Training program developed</a:t>
          </a:r>
        </a:p>
      </dgm:t>
    </dgm:pt>
    <dgm:pt modelId="{DFC5431F-E611-E149-B28B-81D9D096E938}" type="parTrans" cxnId="{99149132-1FFF-5548-A177-4F379A9D2603}">
      <dgm:prSet/>
      <dgm:spPr/>
      <dgm:t>
        <a:bodyPr/>
        <a:lstStyle/>
        <a:p>
          <a:endParaRPr lang="en-US"/>
        </a:p>
      </dgm:t>
    </dgm:pt>
    <dgm:pt modelId="{355D1686-4B03-064B-8FA4-52A16D9807CD}" type="sibTrans" cxnId="{99149132-1FFF-5548-A177-4F379A9D2603}">
      <dgm:prSet/>
      <dgm:spPr/>
      <dgm:t>
        <a:bodyPr/>
        <a:lstStyle/>
        <a:p>
          <a:endParaRPr lang="en-US"/>
        </a:p>
      </dgm:t>
    </dgm:pt>
    <dgm:pt modelId="{DB2DAE51-4495-2D40-951C-03C545289B57}">
      <dgm:prSet custT="1"/>
      <dgm:spPr/>
      <dgm:t>
        <a:bodyPr/>
        <a:lstStyle/>
        <a:p>
          <a:r>
            <a:rPr lang="en-US" sz="1000" dirty="0"/>
            <a:t>Determine need and feasibility of the project </a:t>
          </a:r>
        </a:p>
      </dgm:t>
    </dgm:pt>
    <dgm:pt modelId="{9486AFED-FC05-FD4C-9EC5-B9AB44EEAD74}" type="parTrans" cxnId="{51C7B7A4-B8B5-6548-BFB8-F083265BE46F}">
      <dgm:prSet/>
      <dgm:spPr/>
      <dgm:t>
        <a:bodyPr/>
        <a:lstStyle/>
        <a:p>
          <a:endParaRPr lang="en-US"/>
        </a:p>
      </dgm:t>
    </dgm:pt>
    <dgm:pt modelId="{71A6BC58-B3F6-3C45-96DA-91974095CABF}" type="sibTrans" cxnId="{51C7B7A4-B8B5-6548-BFB8-F083265BE46F}">
      <dgm:prSet/>
      <dgm:spPr/>
      <dgm:t>
        <a:bodyPr/>
        <a:lstStyle/>
        <a:p>
          <a:endParaRPr lang="en-US"/>
        </a:p>
      </dgm:t>
    </dgm:pt>
    <dgm:pt modelId="{91F6EC93-B038-354F-9D7B-FD459BD1607E}">
      <dgm:prSet phldrT="[Text]" custT="1"/>
      <dgm:spPr/>
      <dgm:t>
        <a:bodyPr/>
        <a:lstStyle/>
        <a:p>
          <a:r>
            <a:rPr lang="en-US" sz="1050" dirty="0"/>
            <a:t>Staff training </a:t>
          </a:r>
        </a:p>
      </dgm:t>
    </dgm:pt>
    <dgm:pt modelId="{99FE5949-A86D-7840-9CCE-D67E591D2A90}" type="parTrans" cxnId="{9BF4CAA8-723C-E647-A774-7AFDF6BF72B6}">
      <dgm:prSet/>
      <dgm:spPr/>
      <dgm:t>
        <a:bodyPr/>
        <a:lstStyle/>
        <a:p>
          <a:endParaRPr lang="en-US"/>
        </a:p>
      </dgm:t>
    </dgm:pt>
    <dgm:pt modelId="{9B5DD002-E75D-3746-A6F9-67C51C153549}" type="sibTrans" cxnId="{9BF4CAA8-723C-E647-A774-7AFDF6BF72B6}">
      <dgm:prSet/>
      <dgm:spPr/>
      <dgm:t>
        <a:bodyPr/>
        <a:lstStyle/>
        <a:p>
          <a:endParaRPr lang="en-US"/>
        </a:p>
      </dgm:t>
    </dgm:pt>
    <dgm:pt modelId="{FB94EDB0-9509-834C-8C60-38E51ED83720}">
      <dgm:prSet phldrT="[Text]" custT="1"/>
      <dgm:spPr/>
      <dgm:t>
        <a:bodyPr/>
        <a:lstStyle/>
        <a:p>
          <a:r>
            <a:rPr lang="en-US" sz="1050" dirty="0"/>
            <a:t>Project Go live</a:t>
          </a:r>
        </a:p>
      </dgm:t>
    </dgm:pt>
    <dgm:pt modelId="{60E83C1F-D03A-234F-835A-0683C5B91632}" type="parTrans" cxnId="{219FA022-CC60-D545-902E-ADDF6D965A51}">
      <dgm:prSet/>
      <dgm:spPr/>
      <dgm:t>
        <a:bodyPr/>
        <a:lstStyle/>
        <a:p>
          <a:endParaRPr lang="en-US"/>
        </a:p>
      </dgm:t>
    </dgm:pt>
    <dgm:pt modelId="{DF171D6F-EC11-2949-BE58-051646B52996}" type="sibTrans" cxnId="{219FA022-CC60-D545-902E-ADDF6D965A51}">
      <dgm:prSet/>
      <dgm:spPr/>
      <dgm:t>
        <a:bodyPr/>
        <a:lstStyle/>
        <a:p>
          <a:endParaRPr lang="en-US"/>
        </a:p>
      </dgm:t>
    </dgm:pt>
    <dgm:pt modelId="{5CE77F81-4773-BB42-9E12-F3951D06F7E9}">
      <dgm:prSet custT="1"/>
      <dgm:spPr/>
      <dgm:t>
        <a:bodyPr/>
        <a:lstStyle/>
        <a:p>
          <a:r>
            <a:rPr lang="en-US" sz="1050" dirty="0"/>
            <a:t>Sub-Committee Leads will be available for both units to answer any outstanding questions or concerns. </a:t>
          </a:r>
        </a:p>
      </dgm:t>
    </dgm:pt>
    <dgm:pt modelId="{79020EF8-8C41-F94C-89D5-26AB471ED5C6}" type="parTrans" cxnId="{B212E84B-E47A-2F4F-9F5A-48B80EDBA507}">
      <dgm:prSet/>
      <dgm:spPr/>
      <dgm:t>
        <a:bodyPr/>
        <a:lstStyle/>
        <a:p>
          <a:endParaRPr lang="en-US"/>
        </a:p>
      </dgm:t>
    </dgm:pt>
    <dgm:pt modelId="{015660B7-C060-3047-8FEA-1E01680B8A68}" type="sibTrans" cxnId="{B212E84B-E47A-2F4F-9F5A-48B80EDBA507}">
      <dgm:prSet/>
      <dgm:spPr/>
      <dgm:t>
        <a:bodyPr/>
        <a:lstStyle/>
        <a:p>
          <a:endParaRPr lang="en-US"/>
        </a:p>
      </dgm:t>
    </dgm:pt>
    <dgm:pt modelId="{B2923197-9765-7345-9DA9-C07AE3ED633C}">
      <dgm:prSet custT="1"/>
      <dgm:spPr/>
      <dgm:t>
        <a:bodyPr/>
        <a:lstStyle/>
        <a:p>
          <a:r>
            <a:rPr lang="en-US" sz="1000" dirty="0"/>
            <a:t>Project Manager to review the utilization of the MST to ensure staff are utilizing</a:t>
          </a:r>
        </a:p>
      </dgm:t>
    </dgm:pt>
    <dgm:pt modelId="{7E39B6EA-084A-8341-8495-DE5F9D2ABDE0}" type="parTrans" cxnId="{1B15480E-2D75-D34A-80D9-AB90E3693D22}">
      <dgm:prSet/>
      <dgm:spPr/>
      <dgm:t>
        <a:bodyPr/>
        <a:lstStyle/>
        <a:p>
          <a:endParaRPr lang="en-US"/>
        </a:p>
      </dgm:t>
    </dgm:pt>
    <dgm:pt modelId="{ABAA6FA0-E3F9-4F4E-8F3D-31CB18F8142E}" type="sibTrans" cxnId="{1B15480E-2D75-D34A-80D9-AB90E3693D22}">
      <dgm:prSet/>
      <dgm:spPr/>
      <dgm:t>
        <a:bodyPr/>
        <a:lstStyle/>
        <a:p>
          <a:endParaRPr lang="en-US"/>
        </a:p>
      </dgm:t>
    </dgm:pt>
    <dgm:pt modelId="{6E1E4845-B70F-504A-BFD7-2B6C6AD558AF}">
      <dgm:prSet custT="1"/>
      <dgm:spPr/>
      <dgm:t>
        <a:bodyPr/>
        <a:lstStyle/>
        <a:p>
          <a:r>
            <a:rPr lang="en-US" sz="1000" dirty="0"/>
            <a:t> Dietetic Intern  develop and distribute feedback surveys at the end of month three </a:t>
          </a:r>
        </a:p>
      </dgm:t>
    </dgm:pt>
    <dgm:pt modelId="{C85A8FF5-09A4-6545-869C-3763CFFD1E4E}" type="parTrans" cxnId="{023AE409-4E22-E84A-B682-A8426C256D31}">
      <dgm:prSet/>
      <dgm:spPr/>
      <dgm:t>
        <a:bodyPr/>
        <a:lstStyle/>
        <a:p>
          <a:endParaRPr lang="en-US"/>
        </a:p>
      </dgm:t>
    </dgm:pt>
    <dgm:pt modelId="{D98E8102-8857-6744-81AE-2BA14BD96BB1}" type="sibTrans" cxnId="{023AE409-4E22-E84A-B682-A8426C256D31}">
      <dgm:prSet/>
      <dgm:spPr/>
      <dgm:t>
        <a:bodyPr/>
        <a:lstStyle/>
        <a:p>
          <a:endParaRPr lang="en-US"/>
        </a:p>
      </dgm:t>
    </dgm:pt>
    <dgm:pt modelId="{F0CDDFFB-B0FE-1C46-9989-B90A2569C68E}">
      <dgm:prSet custT="1"/>
      <dgm:spPr/>
      <dgm:t>
        <a:bodyPr/>
        <a:lstStyle/>
        <a:p>
          <a:r>
            <a:rPr lang="en-US" sz="1000" dirty="0"/>
            <a:t>Acceptance of MST Terms of Reference &amp; project plan by Senior Management and  steering committee</a:t>
          </a:r>
        </a:p>
      </dgm:t>
    </dgm:pt>
    <dgm:pt modelId="{7937C11F-0A78-5B4E-958B-9CD0E3727B4E}" type="sibTrans" cxnId="{99A72C06-B31A-7D4F-A94A-DE5C88729524}">
      <dgm:prSet/>
      <dgm:spPr/>
      <dgm:t>
        <a:bodyPr/>
        <a:lstStyle/>
        <a:p>
          <a:endParaRPr lang="en-US"/>
        </a:p>
      </dgm:t>
    </dgm:pt>
    <dgm:pt modelId="{6DC32891-4F8B-AD48-BE34-366859DCBD69}" type="parTrans" cxnId="{99A72C06-B31A-7D4F-A94A-DE5C88729524}">
      <dgm:prSet/>
      <dgm:spPr/>
      <dgm:t>
        <a:bodyPr/>
        <a:lstStyle/>
        <a:p>
          <a:endParaRPr lang="en-US"/>
        </a:p>
      </dgm:t>
    </dgm:pt>
    <dgm:pt modelId="{F12435E7-921B-2B49-BB04-A8DD0692BE30}">
      <dgm:prSet custT="1"/>
      <dgm:spPr/>
      <dgm:t>
        <a:bodyPr/>
        <a:lstStyle/>
        <a:p>
          <a:r>
            <a:rPr lang="en-US" sz="1000" dirty="0"/>
            <a:t>Project evaluation </a:t>
          </a:r>
        </a:p>
      </dgm:t>
    </dgm:pt>
    <dgm:pt modelId="{477D4BEA-7E29-ED44-805B-745BC712C130}" type="parTrans" cxnId="{1F730CFB-006C-3941-BCE6-09AFFF2B495C}">
      <dgm:prSet/>
      <dgm:spPr/>
      <dgm:t>
        <a:bodyPr/>
        <a:lstStyle/>
        <a:p>
          <a:endParaRPr lang="en-US"/>
        </a:p>
      </dgm:t>
    </dgm:pt>
    <dgm:pt modelId="{69EB3453-46C7-B845-BDBF-EF8E812D5FC3}" type="sibTrans" cxnId="{1F730CFB-006C-3941-BCE6-09AFFF2B495C}">
      <dgm:prSet/>
      <dgm:spPr/>
      <dgm:t>
        <a:bodyPr/>
        <a:lstStyle/>
        <a:p>
          <a:endParaRPr lang="en-US"/>
        </a:p>
      </dgm:t>
    </dgm:pt>
    <dgm:pt modelId="{53A80ED7-245D-5643-AAE1-681A9751E548}">
      <dgm:prSet custT="1"/>
      <dgm:spPr/>
      <dgm:t>
        <a:bodyPr/>
        <a:lstStyle/>
        <a:p>
          <a:r>
            <a:rPr lang="en-US" sz="1000" dirty="0"/>
            <a:t>Provide recommendations to senior management regarding expanding project to other units</a:t>
          </a:r>
        </a:p>
      </dgm:t>
    </dgm:pt>
    <dgm:pt modelId="{8598BE22-C6B1-DE46-B097-2861A56202FD}" type="parTrans" cxnId="{46DDBE7C-0E4E-1744-8691-747E2591371D}">
      <dgm:prSet/>
      <dgm:spPr/>
      <dgm:t>
        <a:bodyPr/>
        <a:lstStyle/>
        <a:p>
          <a:endParaRPr lang="en-US"/>
        </a:p>
      </dgm:t>
    </dgm:pt>
    <dgm:pt modelId="{4C695511-F17D-9A41-BDCE-C232A1EFAF0C}" type="sibTrans" cxnId="{46DDBE7C-0E4E-1744-8691-747E2591371D}">
      <dgm:prSet/>
      <dgm:spPr/>
      <dgm:t>
        <a:bodyPr/>
        <a:lstStyle/>
        <a:p>
          <a:endParaRPr lang="en-US"/>
        </a:p>
      </dgm:t>
    </dgm:pt>
    <dgm:pt modelId="{7A9C1BDE-B647-AD4A-8D9C-C475646CA30A}">
      <dgm:prSet custT="1"/>
      <dgm:spPr/>
      <dgm:t>
        <a:bodyPr/>
        <a:lstStyle/>
        <a:p>
          <a:r>
            <a:rPr lang="en-US" sz="1000" dirty="0"/>
            <a:t>MST Steering committee selected</a:t>
          </a:r>
        </a:p>
      </dgm:t>
    </dgm:pt>
    <dgm:pt modelId="{16A8C543-BBF9-A342-8CC9-E135E2FD7B34}" type="sibTrans" cxnId="{547F0422-BA9A-DC4F-A063-B1D9DEC62381}">
      <dgm:prSet/>
      <dgm:spPr/>
      <dgm:t>
        <a:bodyPr/>
        <a:lstStyle/>
        <a:p>
          <a:endParaRPr lang="en-US"/>
        </a:p>
      </dgm:t>
    </dgm:pt>
    <dgm:pt modelId="{34A8F12B-5F47-714F-913F-CAAA64BFFC4D}" type="parTrans" cxnId="{547F0422-BA9A-DC4F-A063-B1D9DEC62381}">
      <dgm:prSet/>
      <dgm:spPr/>
      <dgm:t>
        <a:bodyPr/>
        <a:lstStyle/>
        <a:p>
          <a:endParaRPr lang="en-US"/>
        </a:p>
      </dgm:t>
    </dgm:pt>
    <dgm:pt modelId="{67D7DADE-1243-BE45-A383-61E4078ABA87}" type="pres">
      <dgm:prSet presAssocID="{830316F2-1EA1-8645-A5ED-3B0083864075}" presName="Name0" presStyleCnt="0">
        <dgm:presLayoutVars>
          <dgm:dir/>
          <dgm:animLvl val="lvl"/>
          <dgm:resizeHandles val="exact"/>
        </dgm:presLayoutVars>
      </dgm:prSet>
      <dgm:spPr/>
    </dgm:pt>
    <dgm:pt modelId="{42983DA9-E158-6B42-8712-D4423C8B0B9A}" type="pres">
      <dgm:prSet presAssocID="{9F5ECBE1-A807-E84E-8E9A-44D7BFF8DDFF}" presName="linNode" presStyleCnt="0"/>
      <dgm:spPr/>
    </dgm:pt>
    <dgm:pt modelId="{FDABDAA4-9E29-6740-A467-39200EE3131E}" type="pres">
      <dgm:prSet presAssocID="{9F5ECBE1-A807-E84E-8E9A-44D7BFF8DDFF}" presName="parentText" presStyleLbl="node1" presStyleIdx="0" presStyleCnt="5" custScaleY="66773" custLinFactNeighborX="-4066" custLinFactNeighborY="1825">
        <dgm:presLayoutVars>
          <dgm:chMax val="1"/>
          <dgm:bulletEnabled val="1"/>
        </dgm:presLayoutVars>
      </dgm:prSet>
      <dgm:spPr/>
    </dgm:pt>
    <dgm:pt modelId="{0F5F6854-1F8E-0C40-8CDD-136BBD9B00DE}" type="pres">
      <dgm:prSet presAssocID="{9F5ECBE1-A807-E84E-8E9A-44D7BFF8DDFF}" presName="descendantText" presStyleLbl="alignAccFollowNode1" presStyleIdx="0" presStyleCnt="5" custScaleX="72078" custScaleY="71440">
        <dgm:presLayoutVars>
          <dgm:bulletEnabled val="1"/>
        </dgm:presLayoutVars>
      </dgm:prSet>
      <dgm:spPr/>
    </dgm:pt>
    <dgm:pt modelId="{787B7FEC-B67C-4B43-B44D-FF2487CE3A83}" type="pres">
      <dgm:prSet presAssocID="{A4D3377B-B1BD-164A-8A09-EE8D49308E4F}" presName="sp" presStyleCnt="0"/>
      <dgm:spPr/>
    </dgm:pt>
    <dgm:pt modelId="{DA5EB3DF-82CC-284C-84A5-48A57DFB7959}" type="pres">
      <dgm:prSet presAssocID="{155439EB-3FA5-4248-B1C2-8FB62EC327C8}" presName="linNode" presStyleCnt="0"/>
      <dgm:spPr/>
    </dgm:pt>
    <dgm:pt modelId="{A37F0254-1444-F043-AFD0-1670561475B7}" type="pres">
      <dgm:prSet presAssocID="{155439EB-3FA5-4248-B1C2-8FB62EC327C8}" presName="parentText" presStyleLbl="node1" presStyleIdx="1" presStyleCnt="5" custScaleY="75303" custLinFactNeighborX="-4453" custLinFactNeighborY="-243">
        <dgm:presLayoutVars>
          <dgm:chMax val="1"/>
          <dgm:bulletEnabled val="1"/>
        </dgm:presLayoutVars>
      </dgm:prSet>
      <dgm:spPr/>
    </dgm:pt>
    <dgm:pt modelId="{6189B6CA-6B2C-D24D-AB7F-1AD6DF720E96}" type="pres">
      <dgm:prSet presAssocID="{155439EB-3FA5-4248-B1C2-8FB62EC327C8}" presName="descendantText" presStyleLbl="alignAccFollowNode1" presStyleIdx="1" presStyleCnt="5" custScaleX="73435" custScaleY="192270">
        <dgm:presLayoutVars>
          <dgm:bulletEnabled val="1"/>
        </dgm:presLayoutVars>
      </dgm:prSet>
      <dgm:spPr/>
    </dgm:pt>
    <dgm:pt modelId="{AAA25BC6-290C-064C-9AA6-A9B9C0BF7E6D}" type="pres">
      <dgm:prSet presAssocID="{2D859A92-E82C-DF4B-96BC-4E8D64972218}" presName="sp" presStyleCnt="0"/>
      <dgm:spPr/>
    </dgm:pt>
    <dgm:pt modelId="{DEDC008B-E3B1-8145-BE99-D7C12FF2A340}" type="pres">
      <dgm:prSet presAssocID="{ABDE2945-CC08-DF46-ADBB-83B253CC14AD}" presName="linNode" presStyleCnt="0"/>
      <dgm:spPr/>
    </dgm:pt>
    <dgm:pt modelId="{3747257A-4506-F44B-9754-81A45B47BE2C}" type="pres">
      <dgm:prSet presAssocID="{ABDE2945-CC08-DF46-ADBB-83B253CC14AD}" presName="parentText" presStyleLbl="node1" presStyleIdx="2" presStyleCnt="5" custScaleY="75263" custLinFactNeighborX="-2781" custLinFactNeighborY="-1493">
        <dgm:presLayoutVars>
          <dgm:chMax val="1"/>
          <dgm:bulletEnabled val="1"/>
        </dgm:presLayoutVars>
      </dgm:prSet>
      <dgm:spPr/>
    </dgm:pt>
    <dgm:pt modelId="{1E7B1EF3-2A9E-2545-A2E8-1E45F8C8672F}" type="pres">
      <dgm:prSet presAssocID="{ABDE2945-CC08-DF46-ADBB-83B253CC14AD}" presName="descendantText" presStyleLbl="alignAccFollowNode1" presStyleIdx="2" presStyleCnt="5" custScaleX="74644">
        <dgm:presLayoutVars>
          <dgm:bulletEnabled val="1"/>
        </dgm:presLayoutVars>
      </dgm:prSet>
      <dgm:spPr/>
    </dgm:pt>
    <dgm:pt modelId="{0EC44C66-28FC-BD49-86FD-1DD496172457}" type="pres">
      <dgm:prSet presAssocID="{10F3C92E-3591-924C-832A-B17F73033E96}" presName="sp" presStyleCnt="0"/>
      <dgm:spPr/>
    </dgm:pt>
    <dgm:pt modelId="{829A217C-BD88-BF48-8C36-CADF75725F70}" type="pres">
      <dgm:prSet presAssocID="{0A04BC6E-DD73-7049-83B3-4543E3509370}" presName="linNode" presStyleCnt="0"/>
      <dgm:spPr/>
    </dgm:pt>
    <dgm:pt modelId="{C777A996-8608-D04D-A5E1-E503341F2C7E}" type="pres">
      <dgm:prSet presAssocID="{0A04BC6E-DD73-7049-83B3-4543E3509370}" presName="parentText" presStyleLbl="node1" presStyleIdx="3" presStyleCnt="5" custScaleY="65786" custLinFactNeighborX="-2781" custLinFactNeighborY="-1755">
        <dgm:presLayoutVars>
          <dgm:chMax val="1"/>
          <dgm:bulletEnabled val="1"/>
        </dgm:presLayoutVars>
      </dgm:prSet>
      <dgm:spPr/>
    </dgm:pt>
    <dgm:pt modelId="{ABBFA56A-DFA3-0C4E-93C0-B00FD7ED5B03}" type="pres">
      <dgm:prSet presAssocID="{0A04BC6E-DD73-7049-83B3-4543E3509370}" presName="descendantText" presStyleLbl="alignAccFollowNode1" presStyleIdx="3" presStyleCnt="5" custScaleX="75192">
        <dgm:presLayoutVars>
          <dgm:bulletEnabled val="1"/>
        </dgm:presLayoutVars>
      </dgm:prSet>
      <dgm:spPr/>
    </dgm:pt>
    <dgm:pt modelId="{F7FBB2AB-2B3C-5542-BB6F-2C486E02D315}" type="pres">
      <dgm:prSet presAssocID="{5C77FBBB-0FC5-774F-94E9-78F9C7EF946A}" presName="sp" presStyleCnt="0"/>
      <dgm:spPr/>
    </dgm:pt>
    <dgm:pt modelId="{92E23525-0DBB-744C-9B2E-A5838760F48E}" type="pres">
      <dgm:prSet presAssocID="{C4F7BA81-4A7F-2347-9602-6F3DABD7FE1A}" presName="linNode" presStyleCnt="0"/>
      <dgm:spPr/>
    </dgm:pt>
    <dgm:pt modelId="{EE03415B-AAEE-9C45-9513-75530C164D7D}" type="pres">
      <dgm:prSet presAssocID="{C4F7BA81-4A7F-2347-9602-6F3DABD7FE1A}" presName="parentText" presStyleLbl="node1" presStyleIdx="4" presStyleCnt="5" custScaleY="60627" custLinFactNeighborX="-2781" custLinFactNeighborY="3788">
        <dgm:presLayoutVars>
          <dgm:chMax val="1"/>
          <dgm:bulletEnabled val="1"/>
        </dgm:presLayoutVars>
      </dgm:prSet>
      <dgm:spPr/>
    </dgm:pt>
    <dgm:pt modelId="{2BBD6D76-7C72-3A4C-A6F0-5A6DF0F1D320}" type="pres">
      <dgm:prSet presAssocID="{C4F7BA81-4A7F-2347-9602-6F3DABD7FE1A}" presName="descendantText" presStyleLbl="alignAccFollowNode1" presStyleIdx="4" presStyleCnt="5" custScaleX="75637">
        <dgm:presLayoutVars>
          <dgm:bulletEnabled val="1"/>
        </dgm:presLayoutVars>
      </dgm:prSet>
      <dgm:spPr/>
    </dgm:pt>
  </dgm:ptLst>
  <dgm:cxnLst>
    <dgm:cxn modelId="{99149132-1FFF-5548-A177-4F379A9D2603}" srcId="{155439EB-3FA5-4248-B1C2-8FB62EC327C8}" destId="{174ADB87-6B5C-CA4B-A3DC-6244A52038C2}" srcOrd="9" destOrd="0" parTransId="{DFC5431F-E611-E149-B28B-81D9D096E938}" sibTransId="{355D1686-4B03-064B-8FA4-52A16D9807CD}"/>
    <dgm:cxn modelId="{F8F53515-7B2F-054D-82F9-4FC60DE4151A}" type="presOf" srcId="{7A9C1BDE-B647-AD4A-8D9C-C475646CA30A}" destId="{6189B6CA-6B2C-D24D-AB7F-1AD6DF720E96}" srcOrd="0" destOrd="2" presId="urn:microsoft.com/office/officeart/2005/8/layout/vList5"/>
    <dgm:cxn modelId="{EE952E53-63B3-D644-9E24-9638F8B58A05}" type="presOf" srcId="{FB94EDB0-9509-834C-8C60-38E51ED83720}" destId="{1E7B1EF3-2A9E-2545-A2E8-1E45F8C8672F}" srcOrd="0" destOrd="1" presId="urn:microsoft.com/office/officeart/2005/8/layout/vList5"/>
    <dgm:cxn modelId="{450EEADF-D329-AB44-96A5-0232CBEDCF49}" type="presOf" srcId="{569C1247-6C8A-0847-8A08-9FE97407C751}" destId="{6189B6CA-6B2C-D24D-AB7F-1AD6DF720E96}" srcOrd="0" destOrd="0" presId="urn:microsoft.com/office/officeart/2005/8/layout/vList5"/>
    <dgm:cxn modelId="{DD6C3350-C9A0-0F47-8E69-CD4540FD12DC}" srcId="{830316F2-1EA1-8645-A5ED-3B0083864075}" destId="{0A04BC6E-DD73-7049-83B3-4543E3509370}" srcOrd="3" destOrd="0" parTransId="{48381F4A-CD86-1548-8EB3-2E996E523802}" sibTransId="{5C77FBBB-0FC5-774F-94E9-78F9C7EF946A}"/>
    <dgm:cxn modelId="{182105F3-234A-4647-92E7-A3615C6B9C01}" srcId="{9F5ECBE1-A807-E84E-8E9A-44D7BFF8DDFF}" destId="{F1F5BE7F-8AD8-3A45-8A63-4870AC3CA31C}" srcOrd="2" destOrd="0" parTransId="{AAD2341C-67CA-7942-99D7-0C1E01C6C517}" sibTransId="{329F4C3B-CC09-9F47-B7B2-F99424FE62A9}"/>
    <dgm:cxn modelId="{547F0422-BA9A-DC4F-A063-B1D9DEC62381}" srcId="{155439EB-3FA5-4248-B1C2-8FB62EC327C8}" destId="{7A9C1BDE-B647-AD4A-8D9C-C475646CA30A}" srcOrd="2" destOrd="0" parTransId="{34A8F12B-5F47-714F-913F-CAAA64BFFC4D}" sibTransId="{16A8C543-BBF9-A342-8CC9-E135E2FD7B34}"/>
    <dgm:cxn modelId="{2D5ABEFA-1FDF-C546-BC50-C5DDA5559D4C}" srcId="{155439EB-3FA5-4248-B1C2-8FB62EC327C8}" destId="{854DE70D-4C6A-4846-9B18-682FE59E7DF9}" srcOrd="8" destOrd="0" parTransId="{470BE721-72A0-224B-8ABE-13E818B572E8}" sibTransId="{6AD74B96-85BC-F047-8F75-19ACA69B6A1A}"/>
    <dgm:cxn modelId="{1D1552C6-16BA-D942-A592-284556EF9F1A}" type="presOf" srcId="{0AC3D905-567C-B14A-8C26-C561F4458F99}" destId="{6189B6CA-6B2C-D24D-AB7F-1AD6DF720E96}" srcOrd="0" destOrd="4" presId="urn:microsoft.com/office/officeart/2005/8/layout/vList5"/>
    <dgm:cxn modelId="{6511A4D7-69B2-A449-8E05-F11DD30DFA85}" type="presOf" srcId="{9F5ECBE1-A807-E84E-8E9A-44D7BFF8DDFF}" destId="{FDABDAA4-9E29-6740-A467-39200EE3131E}" srcOrd="0" destOrd="0" presId="urn:microsoft.com/office/officeart/2005/8/layout/vList5"/>
    <dgm:cxn modelId="{9BF4CAA8-723C-E647-A774-7AFDF6BF72B6}" srcId="{ABDE2945-CC08-DF46-ADBB-83B253CC14AD}" destId="{91F6EC93-B038-354F-9D7B-FD459BD1607E}" srcOrd="0" destOrd="0" parTransId="{99FE5949-A86D-7840-9CCE-D67E591D2A90}" sibTransId="{9B5DD002-E75D-3746-A6F9-67C51C153549}"/>
    <dgm:cxn modelId="{02AABDA6-7F2B-D14F-9EFD-3B559CB13921}" type="presOf" srcId="{6E1E4845-B70F-504A-BFD7-2B6C6AD558AF}" destId="{ABBFA56A-DFA3-0C4E-93C0-B00FD7ED5B03}" srcOrd="0" destOrd="3" presId="urn:microsoft.com/office/officeart/2005/8/layout/vList5"/>
    <dgm:cxn modelId="{7C113725-A75E-094E-99A3-AC0CE5184959}" srcId="{155439EB-3FA5-4248-B1C2-8FB62EC327C8}" destId="{1FCAC1FC-41EA-5C48-9739-7B3038B01B8D}" srcOrd="6" destOrd="0" parTransId="{1B3F499A-5F1B-7047-8126-38150EA69594}" sibTransId="{E912790D-7D18-F84A-8EF9-6FE7E2BFC3DA}"/>
    <dgm:cxn modelId="{3AD34C69-A477-E542-A79A-0E974340DBC6}" type="presOf" srcId="{F0CDDFFB-B0FE-1C46-9989-B90A2569C68E}" destId="{6189B6CA-6B2C-D24D-AB7F-1AD6DF720E96}" srcOrd="0" destOrd="5" presId="urn:microsoft.com/office/officeart/2005/8/layout/vList5"/>
    <dgm:cxn modelId="{D07FBCE9-1BEB-1940-A25B-14D2C5817BF8}" type="presOf" srcId="{53A80ED7-245D-5643-AAE1-681A9751E548}" destId="{2BBD6D76-7C72-3A4C-A6F0-5A6DF0F1D320}" srcOrd="0" destOrd="1" presId="urn:microsoft.com/office/officeart/2005/8/layout/vList5"/>
    <dgm:cxn modelId="{A177519A-3BA0-0847-839E-E774FA04BB6B}" type="presOf" srcId="{854DE70D-4C6A-4846-9B18-682FE59E7DF9}" destId="{6189B6CA-6B2C-D24D-AB7F-1AD6DF720E96}" srcOrd="0" destOrd="8" presId="urn:microsoft.com/office/officeart/2005/8/layout/vList5"/>
    <dgm:cxn modelId="{D5B19302-EA1F-174A-9B04-1143FAA76726}" type="presOf" srcId="{1FCAC1FC-41EA-5C48-9739-7B3038B01B8D}" destId="{6189B6CA-6B2C-D24D-AB7F-1AD6DF720E96}" srcOrd="0" destOrd="6" presId="urn:microsoft.com/office/officeart/2005/8/layout/vList5"/>
    <dgm:cxn modelId="{05498113-D666-664D-B680-D67FA4A6A346}" type="presOf" srcId="{C4F7BA81-4A7F-2347-9602-6F3DABD7FE1A}" destId="{EE03415B-AAEE-9C45-9513-75530C164D7D}" srcOrd="0" destOrd="0" presId="urn:microsoft.com/office/officeart/2005/8/layout/vList5"/>
    <dgm:cxn modelId="{0CFA7356-A1CD-E742-8F4D-508FD0171CC2}" type="presOf" srcId="{C3277749-6B42-C447-8735-344DFD1BA1D1}" destId="{6189B6CA-6B2C-D24D-AB7F-1AD6DF720E96}" srcOrd="0" destOrd="1" presId="urn:microsoft.com/office/officeart/2005/8/layout/vList5"/>
    <dgm:cxn modelId="{51C7B7A4-B8B5-6548-BFB8-F083265BE46F}" srcId="{9F5ECBE1-A807-E84E-8E9A-44D7BFF8DDFF}" destId="{DB2DAE51-4495-2D40-951C-03C545289B57}" srcOrd="1" destOrd="0" parTransId="{9486AFED-FC05-FD4C-9EC5-B9AB44EEAD74}" sibTransId="{71A6BC58-B3F6-3C45-96DA-91974095CABF}"/>
    <dgm:cxn modelId="{59548915-E3B1-FF46-878F-709FD8FCDBC0}" type="presOf" srcId="{155439EB-3FA5-4248-B1C2-8FB62EC327C8}" destId="{A37F0254-1444-F043-AFD0-1670561475B7}" srcOrd="0" destOrd="0" presId="urn:microsoft.com/office/officeart/2005/8/layout/vList5"/>
    <dgm:cxn modelId="{3E19A2E8-7FB7-0844-B939-D69341CDC25E}" type="presOf" srcId="{65F946FE-3FF0-294E-A3F8-E57AE91214B3}" destId="{2BBD6D76-7C72-3A4C-A6F0-5A6DF0F1D320}" srcOrd="0" destOrd="0" presId="urn:microsoft.com/office/officeart/2005/8/layout/vList5"/>
    <dgm:cxn modelId="{99A72C06-B31A-7D4F-A94A-DE5C88729524}" srcId="{155439EB-3FA5-4248-B1C2-8FB62EC327C8}" destId="{F0CDDFFB-B0FE-1C46-9989-B90A2569C68E}" srcOrd="5" destOrd="0" parTransId="{6DC32891-4F8B-AD48-BE34-366859DCBD69}" sibTransId="{7937C11F-0A78-5B4E-958B-9CD0E3727B4E}"/>
    <dgm:cxn modelId="{829CBDD0-64DB-A241-B0B6-C523816EAF33}" srcId="{830316F2-1EA1-8645-A5ED-3B0083864075}" destId="{ABDE2945-CC08-DF46-ADBB-83B253CC14AD}" srcOrd="2" destOrd="0" parTransId="{E05C43CD-5C12-4C49-8B03-1A076FB23271}" sibTransId="{10F3C92E-3591-924C-832A-B17F73033E96}"/>
    <dgm:cxn modelId="{7754E6FE-2FA0-7849-8CE5-7D951BFBE666}" type="presOf" srcId="{DB2DAE51-4495-2D40-951C-03C545289B57}" destId="{0F5F6854-1F8E-0C40-8CDD-136BBD9B00DE}" srcOrd="0" destOrd="1" presId="urn:microsoft.com/office/officeart/2005/8/layout/vList5"/>
    <dgm:cxn modelId="{CA5D95B2-EDB3-E540-9401-FB227E0C27B9}" type="presOf" srcId="{F12435E7-921B-2B49-BB04-A8DD0692BE30}" destId="{ABBFA56A-DFA3-0C4E-93C0-B00FD7ED5B03}" srcOrd="0" destOrd="4" presId="urn:microsoft.com/office/officeart/2005/8/layout/vList5"/>
    <dgm:cxn modelId="{602876F3-3111-DF4D-9EE8-764797160A3A}" srcId="{C4F7BA81-4A7F-2347-9602-6F3DABD7FE1A}" destId="{65F946FE-3FF0-294E-A3F8-E57AE91214B3}" srcOrd="0" destOrd="0" parTransId="{FB2FF112-AED0-CB48-A252-2E3C8A910910}" sibTransId="{086AE848-9367-B94F-AF58-839099F852C6}"/>
    <dgm:cxn modelId="{EF36E0DE-F5EC-1E42-AB94-09E44591419A}" srcId="{0A04BC6E-DD73-7049-83B3-4543E3509370}" destId="{50E64FAA-FA08-4A4E-B884-A15260907DA7}" srcOrd="0" destOrd="0" parTransId="{078C5C28-A471-C542-8074-4027DEB9DCC4}" sibTransId="{C7FE8CBD-1538-F24B-9274-28CCC20A90BE}"/>
    <dgm:cxn modelId="{2F05F7C2-9DDE-2947-826F-31F55712B432}" type="presOf" srcId="{5CE77F81-4773-BB42-9E12-F3951D06F7E9}" destId="{1E7B1EF3-2A9E-2545-A2E8-1E45F8C8672F}" srcOrd="0" destOrd="2" presId="urn:microsoft.com/office/officeart/2005/8/layout/vList5"/>
    <dgm:cxn modelId="{DA7C51C5-C104-D946-9D5B-225FB3ADEC80}" type="presOf" srcId="{174ADB87-6B5C-CA4B-A3DC-6244A52038C2}" destId="{6189B6CA-6B2C-D24D-AB7F-1AD6DF720E96}" srcOrd="0" destOrd="9" presId="urn:microsoft.com/office/officeart/2005/8/layout/vList5"/>
    <dgm:cxn modelId="{AD4CBBDD-11A0-0E4D-A41C-2DE6E9F5EB4D}" type="presOf" srcId="{BC8C147A-48A8-5F49-83E9-DB1B199C394F}" destId="{6189B6CA-6B2C-D24D-AB7F-1AD6DF720E96}" srcOrd="0" destOrd="3" presId="urn:microsoft.com/office/officeart/2005/8/layout/vList5"/>
    <dgm:cxn modelId="{94ED8D80-B07F-644F-885F-0F86E6FD5EAB}" srcId="{0A04BC6E-DD73-7049-83B3-4543E3509370}" destId="{C6B9C6DE-23C6-CF46-AA55-B4D8D82DA97A}" srcOrd="1" destOrd="0" parTransId="{34EF99C4-138D-7B4F-8950-C35C9D569391}" sibTransId="{788F9437-AB1A-964E-8182-D98A35897695}"/>
    <dgm:cxn modelId="{04BBF3B3-B035-1A44-9E02-D94E481AB927}" type="presOf" srcId="{0A04BC6E-DD73-7049-83B3-4543E3509370}" destId="{C777A996-8608-D04D-A5E1-E503341F2C7E}" srcOrd="0" destOrd="0" presId="urn:microsoft.com/office/officeart/2005/8/layout/vList5"/>
    <dgm:cxn modelId="{023AE409-4E22-E84A-B682-A8426C256D31}" srcId="{0A04BC6E-DD73-7049-83B3-4543E3509370}" destId="{6E1E4845-B70F-504A-BFD7-2B6C6AD558AF}" srcOrd="3" destOrd="0" parTransId="{C85A8FF5-09A4-6545-869C-3763CFFD1E4E}" sibTransId="{D98E8102-8857-6744-81AE-2BA14BD96BB1}"/>
    <dgm:cxn modelId="{1ACA0B2D-FC0B-724B-9B3A-9694595CFE30}" type="presOf" srcId="{ABDE2945-CC08-DF46-ADBB-83B253CC14AD}" destId="{3747257A-4506-F44B-9754-81A45B47BE2C}" srcOrd="0" destOrd="0" presId="urn:microsoft.com/office/officeart/2005/8/layout/vList5"/>
    <dgm:cxn modelId="{268AC897-3824-3C40-AC38-FAB89673BF17}" srcId="{155439EB-3FA5-4248-B1C2-8FB62EC327C8}" destId="{58B29DE6-6A4B-9D4B-B86E-10C397BB0EB7}" srcOrd="7" destOrd="0" parTransId="{2226F1B3-5E15-2146-A114-3437E8144E3A}" sibTransId="{911A47BC-1AC1-254D-81A4-02D4D2AC1554}"/>
    <dgm:cxn modelId="{213141B7-F456-AE4E-802A-7CC103FEE261}" type="presOf" srcId="{B2923197-9765-7345-9DA9-C07AE3ED633C}" destId="{ABBFA56A-DFA3-0C4E-93C0-B00FD7ED5B03}" srcOrd="0" destOrd="2" presId="urn:microsoft.com/office/officeart/2005/8/layout/vList5"/>
    <dgm:cxn modelId="{0D44EC3E-BC72-7641-918F-BA2A5B8EEA1B}" srcId="{830316F2-1EA1-8645-A5ED-3B0083864075}" destId="{155439EB-3FA5-4248-B1C2-8FB62EC327C8}" srcOrd="1" destOrd="0" parTransId="{2D856FD9-5ADC-3C4F-954E-DABF539672EC}" sibTransId="{2D859A92-E82C-DF4B-96BC-4E8D64972218}"/>
    <dgm:cxn modelId="{4E3F378F-45EF-EF4F-836F-55A82984A936}" srcId="{830316F2-1EA1-8645-A5ED-3B0083864075}" destId="{C4F7BA81-4A7F-2347-9602-6F3DABD7FE1A}" srcOrd="4" destOrd="0" parTransId="{51466A39-33A4-A640-8E3A-A8A009D9DB88}" sibTransId="{CC27A262-1CD6-BF43-BE63-2FA0BC0743B2}"/>
    <dgm:cxn modelId="{EFDA408A-FA22-1346-9F0E-5A90D9D9C317}" srcId="{155439EB-3FA5-4248-B1C2-8FB62EC327C8}" destId="{C3277749-6B42-C447-8735-344DFD1BA1D1}" srcOrd="1" destOrd="0" parTransId="{1F6178E7-26D6-684F-8DBC-DEB8593BFCB6}" sibTransId="{1B418806-7AF3-F045-A73A-A3828DB6ED78}"/>
    <dgm:cxn modelId="{C48232F2-1289-AB4D-B664-E089C5C61438}" type="presOf" srcId="{830316F2-1EA1-8645-A5ED-3B0083864075}" destId="{67D7DADE-1243-BE45-A383-61E4078ABA87}" srcOrd="0" destOrd="0" presId="urn:microsoft.com/office/officeart/2005/8/layout/vList5"/>
    <dgm:cxn modelId="{C2EDFB80-BDD2-684F-8444-A52259242C45}" type="presOf" srcId="{F1F5BE7F-8AD8-3A45-8A63-4870AC3CA31C}" destId="{0F5F6854-1F8E-0C40-8CDD-136BBD9B00DE}" srcOrd="0" destOrd="2" presId="urn:microsoft.com/office/officeart/2005/8/layout/vList5"/>
    <dgm:cxn modelId="{1F730CFB-006C-3941-BCE6-09AFFF2B495C}" srcId="{0A04BC6E-DD73-7049-83B3-4543E3509370}" destId="{F12435E7-921B-2B49-BB04-A8DD0692BE30}" srcOrd="4" destOrd="0" parTransId="{477D4BEA-7E29-ED44-805B-745BC712C130}" sibTransId="{69EB3453-46C7-B845-BDBF-EF8E812D5FC3}"/>
    <dgm:cxn modelId="{1B15480E-2D75-D34A-80D9-AB90E3693D22}" srcId="{0A04BC6E-DD73-7049-83B3-4543E3509370}" destId="{B2923197-9765-7345-9DA9-C07AE3ED633C}" srcOrd="2" destOrd="0" parTransId="{7E39B6EA-084A-8341-8495-DE5F9D2ABDE0}" sibTransId="{ABAA6FA0-E3F9-4F4E-8F3D-31CB18F8142E}"/>
    <dgm:cxn modelId="{B212E84B-E47A-2F4F-9F5A-48B80EDBA507}" srcId="{ABDE2945-CC08-DF46-ADBB-83B253CC14AD}" destId="{5CE77F81-4773-BB42-9E12-F3951D06F7E9}" srcOrd="2" destOrd="0" parTransId="{79020EF8-8C41-F94C-89D5-26AB471ED5C6}" sibTransId="{015660B7-C060-3047-8FEA-1E01680B8A68}"/>
    <dgm:cxn modelId="{767D3DA7-2CF4-054C-BA5B-BBDF1B75EAFB}" srcId="{155439EB-3FA5-4248-B1C2-8FB62EC327C8}" destId="{BC8C147A-48A8-5F49-83E9-DB1B199C394F}" srcOrd="3" destOrd="0" parTransId="{139916D1-F491-3B41-8BBE-FB0E13859D0B}" sibTransId="{5B6E8006-A288-0045-8E56-F7B90B0C7604}"/>
    <dgm:cxn modelId="{BD3DF80F-78C6-EE42-A93E-DCEFCD77F973}" type="presOf" srcId="{C6B9C6DE-23C6-CF46-AA55-B4D8D82DA97A}" destId="{ABBFA56A-DFA3-0C4E-93C0-B00FD7ED5B03}" srcOrd="0" destOrd="1" presId="urn:microsoft.com/office/officeart/2005/8/layout/vList5"/>
    <dgm:cxn modelId="{2C165623-9EE4-6249-BEC2-34ABAE996E8C}" srcId="{9F5ECBE1-A807-E84E-8E9A-44D7BFF8DDFF}" destId="{207960EC-9D4F-2E44-BE6C-B7EEF5244F80}" srcOrd="0" destOrd="0" parTransId="{E022EBFB-F499-304A-8405-6068CFB92738}" sibTransId="{12D85427-3FBE-6C41-BBCF-D02623F58893}"/>
    <dgm:cxn modelId="{BB09A12D-BF16-E84F-BFAB-A028DDF465AE}" srcId="{155439EB-3FA5-4248-B1C2-8FB62EC327C8}" destId="{569C1247-6C8A-0847-8A08-9FE97407C751}" srcOrd="0" destOrd="0" parTransId="{C27F1E76-A908-3040-AE42-40AF8E62CAD6}" sibTransId="{1EE06580-CF12-8944-B827-6E0182ABABB3}"/>
    <dgm:cxn modelId="{392505A3-BE6D-3E4D-BAB3-C7D5EFBB2263}" srcId="{830316F2-1EA1-8645-A5ED-3B0083864075}" destId="{9F5ECBE1-A807-E84E-8E9A-44D7BFF8DDFF}" srcOrd="0" destOrd="0" parTransId="{9D2B06C8-8457-5344-9811-35C01F753B08}" sibTransId="{A4D3377B-B1BD-164A-8A09-EE8D49308E4F}"/>
    <dgm:cxn modelId="{5EBD788C-3A72-6A41-8772-556AF94135DE}" type="presOf" srcId="{50E64FAA-FA08-4A4E-B884-A15260907DA7}" destId="{ABBFA56A-DFA3-0C4E-93C0-B00FD7ED5B03}" srcOrd="0" destOrd="0" presId="urn:microsoft.com/office/officeart/2005/8/layout/vList5"/>
    <dgm:cxn modelId="{46DDBE7C-0E4E-1744-8691-747E2591371D}" srcId="{C4F7BA81-4A7F-2347-9602-6F3DABD7FE1A}" destId="{53A80ED7-245D-5643-AAE1-681A9751E548}" srcOrd="1" destOrd="0" parTransId="{8598BE22-C6B1-DE46-B097-2861A56202FD}" sibTransId="{4C695511-F17D-9A41-BDCE-C232A1EFAF0C}"/>
    <dgm:cxn modelId="{219FA022-CC60-D545-902E-ADDF6D965A51}" srcId="{ABDE2945-CC08-DF46-ADBB-83B253CC14AD}" destId="{FB94EDB0-9509-834C-8C60-38E51ED83720}" srcOrd="1" destOrd="0" parTransId="{60E83C1F-D03A-234F-835A-0683C5B91632}" sibTransId="{DF171D6F-EC11-2949-BE58-051646B52996}"/>
    <dgm:cxn modelId="{C8D1134A-43BB-0B41-83AC-88A937D072EF}" type="presOf" srcId="{91F6EC93-B038-354F-9D7B-FD459BD1607E}" destId="{1E7B1EF3-2A9E-2545-A2E8-1E45F8C8672F}" srcOrd="0" destOrd="0" presId="urn:microsoft.com/office/officeart/2005/8/layout/vList5"/>
    <dgm:cxn modelId="{6F37BE01-9234-2149-8058-E112957EF464}" srcId="{155439EB-3FA5-4248-B1C2-8FB62EC327C8}" destId="{0AC3D905-567C-B14A-8C26-C561F4458F99}" srcOrd="4" destOrd="0" parTransId="{25DE5F9C-EDB0-2A46-9385-5A2C0C1DF0D4}" sibTransId="{F1080B54-AFA1-F348-A5E1-FEB7898924A2}"/>
    <dgm:cxn modelId="{93C10C02-6D88-EB4F-848C-02E1D096A8C4}" type="presOf" srcId="{58B29DE6-6A4B-9D4B-B86E-10C397BB0EB7}" destId="{6189B6CA-6B2C-D24D-AB7F-1AD6DF720E96}" srcOrd="0" destOrd="7" presId="urn:microsoft.com/office/officeart/2005/8/layout/vList5"/>
    <dgm:cxn modelId="{B8D9D305-9409-A044-BE91-82A8455165EA}" type="presOf" srcId="{207960EC-9D4F-2E44-BE6C-B7EEF5244F80}" destId="{0F5F6854-1F8E-0C40-8CDD-136BBD9B00DE}" srcOrd="0" destOrd="0" presId="urn:microsoft.com/office/officeart/2005/8/layout/vList5"/>
    <dgm:cxn modelId="{696C7F8A-2D5C-4E4F-8534-7E03E813836C}" type="presParOf" srcId="{67D7DADE-1243-BE45-A383-61E4078ABA87}" destId="{42983DA9-E158-6B42-8712-D4423C8B0B9A}" srcOrd="0" destOrd="0" presId="urn:microsoft.com/office/officeart/2005/8/layout/vList5"/>
    <dgm:cxn modelId="{77AF39C4-A784-2746-A28D-64D4AF1007E2}" type="presParOf" srcId="{42983DA9-E158-6B42-8712-D4423C8B0B9A}" destId="{FDABDAA4-9E29-6740-A467-39200EE3131E}" srcOrd="0" destOrd="0" presId="urn:microsoft.com/office/officeart/2005/8/layout/vList5"/>
    <dgm:cxn modelId="{B8FAFEDE-BAF5-2948-BAE1-2ABD7CADED43}" type="presParOf" srcId="{42983DA9-E158-6B42-8712-D4423C8B0B9A}" destId="{0F5F6854-1F8E-0C40-8CDD-136BBD9B00DE}" srcOrd="1" destOrd="0" presId="urn:microsoft.com/office/officeart/2005/8/layout/vList5"/>
    <dgm:cxn modelId="{4C6E2C37-7E29-DC4A-849C-311F60884F20}" type="presParOf" srcId="{67D7DADE-1243-BE45-A383-61E4078ABA87}" destId="{787B7FEC-B67C-4B43-B44D-FF2487CE3A83}" srcOrd="1" destOrd="0" presId="urn:microsoft.com/office/officeart/2005/8/layout/vList5"/>
    <dgm:cxn modelId="{65288AD1-92F5-0043-A454-9937383EF7AD}" type="presParOf" srcId="{67D7DADE-1243-BE45-A383-61E4078ABA87}" destId="{DA5EB3DF-82CC-284C-84A5-48A57DFB7959}" srcOrd="2" destOrd="0" presId="urn:microsoft.com/office/officeart/2005/8/layout/vList5"/>
    <dgm:cxn modelId="{4957C42B-007B-8C4F-9774-2E58BA9E23AD}" type="presParOf" srcId="{DA5EB3DF-82CC-284C-84A5-48A57DFB7959}" destId="{A37F0254-1444-F043-AFD0-1670561475B7}" srcOrd="0" destOrd="0" presId="urn:microsoft.com/office/officeart/2005/8/layout/vList5"/>
    <dgm:cxn modelId="{50DBEE02-19E9-3149-9509-DBD1D9983B63}" type="presParOf" srcId="{DA5EB3DF-82CC-284C-84A5-48A57DFB7959}" destId="{6189B6CA-6B2C-D24D-AB7F-1AD6DF720E96}" srcOrd="1" destOrd="0" presId="urn:microsoft.com/office/officeart/2005/8/layout/vList5"/>
    <dgm:cxn modelId="{3DE101AE-67D5-444C-9FAF-B073F71A30D9}" type="presParOf" srcId="{67D7DADE-1243-BE45-A383-61E4078ABA87}" destId="{AAA25BC6-290C-064C-9AA6-A9B9C0BF7E6D}" srcOrd="3" destOrd="0" presId="urn:microsoft.com/office/officeart/2005/8/layout/vList5"/>
    <dgm:cxn modelId="{001D5550-6E3F-654E-B0DA-DE1A425D93E6}" type="presParOf" srcId="{67D7DADE-1243-BE45-A383-61E4078ABA87}" destId="{DEDC008B-E3B1-8145-BE99-D7C12FF2A340}" srcOrd="4" destOrd="0" presId="urn:microsoft.com/office/officeart/2005/8/layout/vList5"/>
    <dgm:cxn modelId="{AEF4D172-34B0-534D-9470-C8057D370FB0}" type="presParOf" srcId="{DEDC008B-E3B1-8145-BE99-D7C12FF2A340}" destId="{3747257A-4506-F44B-9754-81A45B47BE2C}" srcOrd="0" destOrd="0" presId="urn:microsoft.com/office/officeart/2005/8/layout/vList5"/>
    <dgm:cxn modelId="{216980A5-F4BC-5A49-BE95-005C29CC877D}" type="presParOf" srcId="{DEDC008B-E3B1-8145-BE99-D7C12FF2A340}" destId="{1E7B1EF3-2A9E-2545-A2E8-1E45F8C8672F}" srcOrd="1" destOrd="0" presId="urn:microsoft.com/office/officeart/2005/8/layout/vList5"/>
    <dgm:cxn modelId="{0210C7C4-3F8A-1641-8A17-50C838433125}" type="presParOf" srcId="{67D7DADE-1243-BE45-A383-61E4078ABA87}" destId="{0EC44C66-28FC-BD49-86FD-1DD496172457}" srcOrd="5" destOrd="0" presId="urn:microsoft.com/office/officeart/2005/8/layout/vList5"/>
    <dgm:cxn modelId="{0CA84648-18FD-154B-882E-3E7CF5AE6A24}" type="presParOf" srcId="{67D7DADE-1243-BE45-A383-61E4078ABA87}" destId="{829A217C-BD88-BF48-8C36-CADF75725F70}" srcOrd="6" destOrd="0" presId="urn:microsoft.com/office/officeart/2005/8/layout/vList5"/>
    <dgm:cxn modelId="{5B9BCEF9-85B5-814D-AD08-C794E4FDF776}" type="presParOf" srcId="{829A217C-BD88-BF48-8C36-CADF75725F70}" destId="{C777A996-8608-D04D-A5E1-E503341F2C7E}" srcOrd="0" destOrd="0" presId="urn:microsoft.com/office/officeart/2005/8/layout/vList5"/>
    <dgm:cxn modelId="{FF1CB718-9579-4B47-82FB-16D3895B5074}" type="presParOf" srcId="{829A217C-BD88-BF48-8C36-CADF75725F70}" destId="{ABBFA56A-DFA3-0C4E-93C0-B00FD7ED5B03}" srcOrd="1" destOrd="0" presId="urn:microsoft.com/office/officeart/2005/8/layout/vList5"/>
    <dgm:cxn modelId="{122FAD4B-05FE-E749-8B27-F116ECE73137}" type="presParOf" srcId="{67D7DADE-1243-BE45-A383-61E4078ABA87}" destId="{F7FBB2AB-2B3C-5542-BB6F-2C486E02D315}" srcOrd="7" destOrd="0" presId="urn:microsoft.com/office/officeart/2005/8/layout/vList5"/>
    <dgm:cxn modelId="{6BE79C2C-83D1-3144-887F-21A0BF19B7F5}" type="presParOf" srcId="{67D7DADE-1243-BE45-A383-61E4078ABA87}" destId="{92E23525-0DBB-744C-9B2E-A5838760F48E}" srcOrd="8" destOrd="0" presId="urn:microsoft.com/office/officeart/2005/8/layout/vList5"/>
    <dgm:cxn modelId="{99F82DF0-2534-224B-9CEC-BAF83DAE813E}" type="presParOf" srcId="{92E23525-0DBB-744C-9B2E-A5838760F48E}" destId="{EE03415B-AAEE-9C45-9513-75530C164D7D}" srcOrd="0" destOrd="0" presId="urn:microsoft.com/office/officeart/2005/8/layout/vList5"/>
    <dgm:cxn modelId="{0E19BB1B-445E-9C4A-A297-63A947F19C9A}" type="presParOf" srcId="{92E23525-0DBB-744C-9B2E-A5838760F48E}" destId="{2BBD6D76-7C72-3A4C-A6F0-5A6DF0F1D320}"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D8619-81FD-F149-A5B5-B5537C08F5C4}">
      <dsp:nvSpPr>
        <dsp:cNvPr id="0" name=""/>
        <dsp:cNvSpPr/>
      </dsp:nvSpPr>
      <dsp:spPr>
        <a:xfrm>
          <a:off x="5220" y="1574798"/>
          <a:ext cx="1407314" cy="1757365"/>
        </a:xfrm>
        <a:prstGeom prst="roundRect">
          <a:avLst>
            <a:gd name="adj" fmla="val 10000"/>
          </a:avLst>
        </a:prstGeom>
        <a:gradFill rotWithShape="0">
          <a:gsLst>
            <a:gs pos="0">
              <a:schemeClr val="accent4">
                <a:hueOff val="0"/>
                <a:satOff val="0"/>
                <a:lumOff val="0"/>
                <a:alphaOff val="0"/>
                <a:shade val="40000"/>
                <a:alpha val="100000"/>
                <a:satMod val="150000"/>
                <a:lumMod val="100000"/>
              </a:schemeClr>
            </a:gs>
            <a:gs pos="100000">
              <a:schemeClr val="accent4">
                <a:hueOff val="0"/>
                <a:satOff val="0"/>
                <a:lumOff val="0"/>
                <a:alphaOff val="0"/>
                <a:tint val="70000"/>
                <a:shade val="100000"/>
                <a:alpha val="100000"/>
                <a:satMod val="200000"/>
                <a:lumMod val="100000"/>
              </a:schemeClr>
            </a:gs>
          </a:gsLst>
          <a:lin ang="5400000" scaled="1"/>
        </a:gradFill>
        <a:ln>
          <a:noFill/>
        </a:ln>
        <a:effectLst/>
        <a:scene3d>
          <a:camera prst="orthographicFront">
            <a:rot lat="0" lon="0" rev="0"/>
          </a:camera>
          <a:lightRig rig="twoPt" dir="tl">
            <a:rot lat="0" lon="0" rev="4500000"/>
          </a:lightRig>
        </a:scene3d>
        <a:sp3d>
          <a:bevelT w="63500" h="50800"/>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endParaRPr lang="en-US" sz="1100" kern="1200" dirty="0"/>
        </a:p>
        <a:p>
          <a:pPr marL="0" lvl="0" indent="0" algn="l" defTabSz="488950">
            <a:lnSpc>
              <a:spcPct val="90000"/>
            </a:lnSpc>
            <a:spcBef>
              <a:spcPct val="0"/>
            </a:spcBef>
            <a:spcAft>
              <a:spcPct val="35000"/>
            </a:spcAft>
            <a:buNone/>
          </a:pPr>
          <a:r>
            <a:rPr lang="en-US" sz="1300" kern="1200" dirty="0"/>
            <a:t>Admission form completed by emergency  nurse for patients that are being admitted</a:t>
          </a:r>
        </a:p>
        <a:p>
          <a:pPr marL="57150" lvl="1" indent="-57150" algn="l" defTabSz="311150">
            <a:lnSpc>
              <a:spcPct val="90000"/>
            </a:lnSpc>
            <a:spcBef>
              <a:spcPct val="0"/>
            </a:spcBef>
            <a:spcAft>
              <a:spcPct val="15000"/>
            </a:spcAft>
            <a:buChar char="•"/>
          </a:pPr>
          <a:endParaRPr lang="en-US" sz="700" kern="1200" dirty="0">
            <a:solidFill>
              <a:schemeClr val="bg1"/>
            </a:solidFill>
          </a:endParaRPr>
        </a:p>
        <a:p>
          <a:pPr marL="57150" lvl="1" indent="-57150" algn="l" defTabSz="311150">
            <a:lnSpc>
              <a:spcPct val="90000"/>
            </a:lnSpc>
            <a:spcBef>
              <a:spcPct val="0"/>
            </a:spcBef>
            <a:spcAft>
              <a:spcPct val="15000"/>
            </a:spcAft>
            <a:buChar char="•"/>
          </a:pPr>
          <a:endParaRPr lang="en-US" sz="700" kern="1200" dirty="0">
            <a:solidFill>
              <a:schemeClr val="bg1"/>
            </a:solidFill>
          </a:endParaRPr>
        </a:p>
      </dsp:txBody>
      <dsp:txXfrm>
        <a:off x="46439" y="1616017"/>
        <a:ext cx="1324876" cy="1674927"/>
      </dsp:txXfrm>
    </dsp:sp>
    <dsp:sp modelId="{2F0D6DCD-87A1-D846-99E7-868C847CD72B}">
      <dsp:nvSpPr>
        <dsp:cNvPr id="0" name=""/>
        <dsp:cNvSpPr/>
      </dsp:nvSpPr>
      <dsp:spPr>
        <a:xfrm>
          <a:off x="1419226" y="2276862"/>
          <a:ext cx="438798" cy="353238"/>
        </a:xfrm>
        <a:prstGeom prst="rightArrow">
          <a:avLst>
            <a:gd name="adj1" fmla="val 60000"/>
            <a:gd name="adj2" fmla="val 50000"/>
          </a:avLst>
        </a:prstGeom>
        <a:gradFill rotWithShape="0">
          <a:gsLst>
            <a:gs pos="0">
              <a:schemeClr val="accent4">
                <a:tint val="60000"/>
                <a:hueOff val="0"/>
                <a:satOff val="0"/>
                <a:lumOff val="0"/>
                <a:alphaOff val="0"/>
                <a:shade val="40000"/>
                <a:alpha val="100000"/>
                <a:satMod val="150000"/>
                <a:lumMod val="100000"/>
              </a:schemeClr>
            </a:gs>
            <a:gs pos="100000">
              <a:schemeClr val="accent4">
                <a:tint val="60000"/>
                <a:hueOff val="0"/>
                <a:satOff val="0"/>
                <a:lumOff val="0"/>
                <a:alphaOff val="0"/>
                <a:tint val="70000"/>
                <a:shade val="100000"/>
                <a:alpha val="100000"/>
                <a:satMod val="200000"/>
                <a:lumMod val="100000"/>
              </a:schemeClr>
            </a:gs>
          </a:gsLst>
          <a:lin ang="5400000" scaled="1"/>
        </a:gradFill>
        <a:ln>
          <a:noFill/>
        </a:ln>
        <a:effectLst/>
        <a:scene3d>
          <a:camera prst="orthographicFront">
            <a:rot lat="0" lon="0" rev="0"/>
          </a:camera>
          <a:lightRig rig="twoPt" dir="tl">
            <a:rot lat="0" lon="0" rev="4500000"/>
          </a:lightRig>
        </a:scene3d>
        <a:sp3d>
          <a:bevelT w="63500" h="508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1419226" y="2347510"/>
        <a:ext cx="332827" cy="211942"/>
      </dsp:txXfrm>
    </dsp:sp>
    <dsp:sp modelId="{7AFA9D29-1114-2D43-BE4E-D93BC8464F46}">
      <dsp:nvSpPr>
        <dsp:cNvPr id="0" name=""/>
        <dsp:cNvSpPr/>
      </dsp:nvSpPr>
      <dsp:spPr>
        <a:xfrm>
          <a:off x="1851545" y="1528476"/>
          <a:ext cx="1329104" cy="1850010"/>
        </a:xfrm>
        <a:prstGeom prst="roundRect">
          <a:avLst>
            <a:gd name="adj" fmla="val 10000"/>
          </a:avLst>
        </a:prstGeom>
        <a:gradFill rotWithShape="0">
          <a:gsLst>
            <a:gs pos="0">
              <a:schemeClr val="accent4">
                <a:hueOff val="0"/>
                <a:satOff val="0"/>
                <a:lumOff val="0"/>
                <a:alphaOff val="0"/>
                <a:shade val="40000"/>
                <a:alpha val="100000"/>
                <a:satMod val="150000"/>
                <a:lumMod val="100000"/>
              </a:schemeClr>
            </a:gs>
            <a:gs pos="100000">
              <a:schemeClr val="accent4">
                <a:hueOff val="0"/>
                <a:satOff val="0"/>
                <a:lumOff val="0"/>
                <a:alphaOff val="0"/>
                <a:tint val="70000"/>
                <a:shade val="100000"/>
                <a:alpha val="100000"/>
                <a:satMod val="200000"/>
                <a:lumMod val="100000"/>
              </a:schemeClr>
            </a:gs>
          </a:gsLst>
          <a:lin ang="5400000" scaled="1"/>
        </a:gradFill>
        <a:ln>
          <a:noFill/>
        </a:ln>
        <a:effectLst/>
        <a:scene3d>
          <a:camera prst="orthographicFront">
            <a:rot lat="0" lon="0" rev="0"/>
          </a:camera>
          <a:lightRig rig="twoPt" dir="tl">
            <a:rot lat="0" lon="0" rev="4500000"/>
          </a:lightRig>
        </a:scene3d>
        <a:sp3d>
          <a:bevelT w="63500" h="508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t>RN completed nutritional screening portion of admission form</a:t>
          </a:r>
        </a:p>
      </dsp:txBody>
      <dsp:txXfrm>
        <a:off x="1890473" y="1567404"/>
        <a:ext cx="1251248" cy="1772154"/>
      </dsp:txXfrm>
    </dsp:sp>
    <dsp:sp modelId="{DC889930-FC3E-8C48-A936-5E14F789D2A0}">
      <dsp:nvSpPr>
        <dsp:cNvPr id="0" name=""/>
        <dsp:cNvSpPr/>
      </dsp:nvSpPr>
      <dsp:spPr>
        <a:xfrm>
          <a:off x="3162301" y="2289649"/>
          <a:ext cx="488879" cy="327663"/>
        </a:xfrm>
        <a:prstGeom prst="rightArrow">
          <a:avLst>
            <a:gd name="adj1" fmla="val 60000"/>
            <a:gd name="adj2" fmla="val 50000"/>
          </a:avLst>
        </a:prstGeom>
        <a:gradFill rotWithShape="0">
          <a:gsLst>
            <a:gs pos="0">
              <a:schemeClr val="accent4">
                <a:tint val="60000"/>
                <a:hueOff val="0"/>
                <a:satOff val="0"/>
                <a:lumOff val="0"/>
                <a:alphaOff val="0"/>
                <a:shade val="40000"/>
                <a:alpha val="100000"/>
                <a:satMod val="150000"/>
                <a:lumMod val="100000"/>
              </a:schemeClr>
            </a:gs>
            <a:gs pos="100000">
              <a:schemeClr val="accent4">
                <a:tint val="60000"/>
                <a:hueOff val="0"/>
                <a:satOff val="0"/>
                <a:lumOff val="0"/>
                <a:alphaOff val="0"/>
                <a:tint val="70000"/>
                <a:shade val="100000"/>
                <a:alpha val="100000"/>
                <a:satMod val="200000"/>
                <a:lumMod val="100000"/>
              </a:schemeClr>
            </a:gs>
          </a:gsLst>
          <a:lin ang="5400000" scaled="1"/>
        </a:gradFill>
        <a:ln>
          <a:noFill/>
        </a:ln>
        <a:effectLst/>
        <a:scene3d>
          <a:camera prst="orthographicFront">
            <a:rot lat="0" lon="0" rev="0"/>
          </a:camera>
          <a:lightRig rig="twoPt" dir="tl">
            <a:rot lat="0" lon="0" rev="4500000"/>
          </a:lightRig>
        </a:scene3d>
        <a:sp3d>
          <a:bevelT w="63500" h="508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3162301" y="2355182"/>
        <a:ext cx="390580" cy="196597"/>
      </dsp:txXfrm>
    </dsp:sp>
    <dsp:sp modelId="{B09B3FDD-07D0-864C-86DC-75805596A9F8}">
      <dsp:nvSpPr>
        <dsp:cNvPr id="0" name=""/>
        <dsp:cNvSpPr/>
      </dsp:nvSpPr>
      <dsp:spPr>
        <a:xfrm>
          <a:off x="3619661" y="1533812"/>
          <a:ext cx="1383300" cy="1839338"/>
        </a:xfrm>
        <a:prstGeom prst="roundRect">
          <a:avLst>
            <a:gd name="adj" fmla="val 10000"/>
          </a:avLst>
        </a:prstGeom>
        <a:gradFill rotWithShape="0">
          <a:gsLst>
            <a:gs pos="0">
              <a:schemeClr val="accent4">
                <a:hueOff val="0"/>
                <a:satOff val="0"/>
                <a:lumOff val="0"/>
                <a:alphaOff val="0"/>
                <a:shade val="40000"/>
                <a:alpha val="100000"/>
                <a:satMod val="150000"/>
                <a:lumMod val="100000"/>
              </a:schemeClr>
            </a:gs>
            <a:gs pos="100000">
              <a:schemeClr val="accent4">
                <a:hueOff val="0"/>
                <a:satOff val="0"/>
                <a:lumOff val="0"/>
                <a:alphaOff val="0"/>
                <a:tint val="70000"/>
                <a:shade val="100000"/>
                <a:alpha val="100000"/>
                <a:satMod val="200000"/>
                <a:lumMod val="100000"/>
              </a:schemeClr>
            </a:gs>
          </a:gsLst>
          <a:lin ang="5400000" scaled="1"/>
        </a:gradFill>
        <a:ln>
          <a:noFill/>
        </a:ln>
        <a:effectLst/>
        <a:scene3d>
          <a:camera prst="orthographicFront">
            <a:rot lat="0" lon="0" rev="0"/>
          </a:camera>
          <a:lightRig rig="twoPt" dir="tl">
            <a:rot lat="0" lon="0" rev="4500000"/>
          </a:lightRig>
        </a:scene3d>
        <a:sp3d>
          <a:bevelT w="63500" h="508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t>RN  obtains patients’ height and weight </a:t>
          </a:r>
        </a:p>
      </dsp:txBody>
      <dsp:txXfrm>
        <a:off x="3660176" y="1574327"/>
        <a:ext cx="1302270" cy="1758308"/>
      </dsp:txXfrm>
    </dsp:sp>
    <dsp:sp modelId="{3D21CE9C-456E-C84A-8BFC-4861CE3FE080}">
      <dsp:nvSpPr>
        <dsp:cNvPr id="0" name=""/>
        <dsp:cNvSpPr/>
      </dsp:nvSpPr>
      <dsp:spPr>
        <a:xfrm>
          <a:off x="5010150" y="2259544"/>
          <a:ext cx="373562" cy="337252"/>
        </a:xfrm>
        <a:prstGeom prst="rightArrow">
          <a:avLst>
            <a:gd name="adj1" fmla="val 60000"/>
            <a:gd name="adj2" fmla="val 50000"/>
          </a:avLst>
        </a:prstGeom>
        <a:gradFill rotWithShape="0">
          <a:gsLst>
            <a:gs pos="0">
              <a:schemeClr val="accent4">
                <a:tint val="60000"/>
                <a:hueOff val="0"/>
                <a:satOff val="0"/>
                <a:lumOff val="0"/>
                <a:alphaOff val="0"/>
                <a:shade val="40000"/>
                <a:alpha val="100000"/>
                <a:satMod val="150000"/>
                <a:lumMod val="100000"/>
              </a:schemeClr>
            </a:gs>
            <a:gs pos="100000">
              <a:schemeClr val="accent4">
                <a:tint val="60000"/>
                <a:hueOff val="0"/>
                <a:satOff val="0"/>
                <a:lumOff val="0"/>
                <a:alphaOff val="0"/>
                <a:tint val="70000"/>
                <a:shade val="100000"/>
                <a:alpha val="100000"/>
                <a:satMod val="200000"/>
                <a:lumMod val="100000"/>
              </a:schemeClr>
            </a:gs>
          </a:gsLst>
          <a:lin ang="5400000" scaled="1"/>
        </a:gradFill>
        <a:ln>
          <a:noFill/>
        </a:ln>
        <a:effectLst/>
        <a:scene3d>
          <a:camera prst="orthographicFront">
            <a:rot lat="0" lon="0" rev="0"/>
          </a:camera>
          <a:lightRig rig="twoPt" dir="tl">
            <a:rot lat="0" lon="0" rev="4500000"/>
          </a:lightRig>
        </a:scene3d>
        <a:sp3d>
          <a:bevelT w="63500" h="508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5010150" y="2326994"/>
        <a:ext cx="272386" cy="202352"/>
      </dsp:txXfrm>
    </dsp:sp>
    <dsp:sp modelId="{CD385AF2-A014-4948-9F13-6FFB77EDF501}">
      <dsp:nvSpPr>
        <dsp:cNvPr id="0" name=""/>
        <dsp:cNvSpPr/>
      </dsp:nvSpPr>
      <dsp:spPr>
        <a:xfrm>
          <a:off x="5348019" y="1561190"/>
          <a:ext cx="1418125" cy="1784581"/>
        </a:xfrm>
        <a:prstGeom prst="roundRect">
          <a:avLst>
            <a:gd name="adj" fmla="val 10000"/>
          </a:avLst>
        </a:prstGeom>
        <a:gradFill rotWithShape="0">
          <a:gsLst>
            <a:gs pos="0">
              <a:schemeClr val="accent4">
                <a:hueOff val="0"/>
                <a:satOff val="0"/>
                <a:lumOff val="0"/>
                <a:alphaOff val="0"/>
                <a:shade val="40000"/>
                <a:alpha val="100000"/>
                <a:satMod val="150000"/>
                <a:lumMod val="100000"/>
              </a:schemeClr>
            </a:gs>
            <a:gs pos="100000">
              <a:schemeClr val="accent4">
                <a:hueOff val="0"/>
                <a:satOff val="0"/>
                <a:lumOff val="0"/>
                <a:alphaOff val="0"/>
                <a:tint val="70000"/>
                <a:shade val="100000"/>
                <a:alpha val="100000"/>
                <a:satMod val="200000"/>
                <a:lumMod val="100000"/>
              </a:schemeClr>
            </a:gs>
          </a:gsLst>
          <a:lin ang="5400000" scaled="1"/>
        </a:gradFill>
        <a:ln>
          <a:noFill/>
        </a:ln>
        <a:effectLst/>
        <a:scene3d>
          <a:camera prst="orthographicFront">
            <a:rot lat="0" lon="0" rev="0"/>
          </a:camera>
          <a:lightRig rig="twoPt" dir="tl">
            <a:rot lat="0" lon="0" rev="4500000"/>
          </a:lightRig>
        </a:scene3d>
        <a:sp3d>
          <a:bevelT w="63500" h="508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t>RN manually calculates BMI-inputs data into tool and completes all required questions</a:t>
          </a:r>
        </a:p>
      </dsp:txBody>
      <dsp:txXfrm>
        <a:off x="5389554" y="1602725"/>
        <a:ext cx="1335055" cy="1701511"/>
      </dsp:txXfrm>
    </dsp:sp>
    <dsp:sp modelId="{A83A84D9-DA7D-1C4E-A18C-5D490FA21A93}">
      <dsp:nvSpPr>
        <dsp:cNvPr id="0" name=""/>
        <dsp:cNvSpPr/>
      </dsp:nvSpPr>
      <dsp:spPr>
        <a:xfrm>
          <a:off x="6808776" y="2260811"/>
          <a:ext cx="538211" cy="404387"/>
        </a:xfrm>
        <a:prstGeom prst="rightArrow">
          <a:avLst>
            <a:gd name="adj1" fmla="val 60000"/>
            <a:gd name="adj2" fmla="val 50000"/>
          </a:avLst>
        </a:prstGeom>
        <a:gradFill rotWithShape="0">
          <a:gsLst>
            <a:gs pos="0">
              <a:schemeClr val="accent4">
                <a:tint val="60000"/>
                <a:hueOff val="0"/>
                <a:satOff val="0"/>
                <a:lumOff val="0"/>
                <a:alphaOff val="0"/>
                <a:shade val="40000"/>
                <a:alpha val="100000"/>
                <a:satMod val="150000"/>
                <a:lumMod val="100000"/>
              </a:schemeClr>
            </a:gs>
            <a:gs pos="100000">
              <a:schemeClr val="accent4">
                <a:tint val="60000"/>
                <a:hueOff val="0"/>
                <a:satOff val="0"/>
                <a:lumOff val="0"/>
                <a:alphaOff val="0"/>
                <a:tint val="70000"/>
                <a:shade val="100000"/>
                <a:alpha val="100000"/>
                <a:satMod val="200000"/>
                <a:lumMod val="100000"/>
              </a:schemeClr>
            </a:gs>
          </a:gsLst>
          <a:lin ang="5400000" scaled="1"/>
        </a:gradFill>
        <a:ln>
          <a:noFill/>
        </a:ln>
        <a:effectLst/>
        <a:scene3d>
          <a:camera prst="orthographicFront">
            <a:rot lat="0" lon="0" rev="0"/>
          </a:camera>
          <a:lightRig rig="twoPt" dir="tl">
            <a:rot lat="0" lon="0" rev="4500000"/>
          </a:lightRig>
        </a:scene3d>
        <a:sp3d>
          <a:bevelT w="63500" h="508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6808776" y="2341688"/>
        <a:ext cx="416895" cy="242633"/>
      </dsp:txXfrm>
    </dsp:sp>
    <dsp:sp modelId="{5E70A53F-ED20-9743-95B5-1BD38DBEFCAE}">
      <dsp:nvSpPr>
        <dsp:cNvPr id="0" name=""/>
        <dsp:cNvSpPr/>
      </dsp:nvSpPr>
      <dsp:spPr>
        <a:xfrm>
          <a:off x="7299108" y="1557240"/>
          <a:ext cx="1433271" cy="1792481"/>
        </a:xfrm>
        <a:prstGeom prst="roundRect">
          <a:avLst>
            <a:gd name="adj" fmla="val 10000"/>
          </a:avLst>
        </a:prstGeom>
        <a:gradFill rotWithShape="0">
          <a:gsLst>
            <a:gs pos="0">
              <a:schemeClr val="accent4">
                <a:hueOff val="0"/>
                <a:satOff val="0"/>
                <a:lumOff val="0"/>
                <a:alphaOff val="0"/>
                <a:shade val="40000"/>
                <a:alpha val="100000"/>
                <a:satMod val="150000"/>
                <a:lumMod val="100000"/>
              </a:schemeClr>
            </a:gs>
            <a:gs pos="100000">
              <a:schemeClr val="accent4">
                <a:hueOff val="0"/>
                <a:satOff val="0"/>
                <a:lumOff val="0"/>
                <a:alphaOff val="0"/>
                <a:tint val="70000"/>
                <a:shade val="100000"/>
                <a:alpha val="100000"/>
                <a:satMod val="200000"/>
                <a:lumMod val="100000"/>
              </a:schemeClr>
            </a:gs>
          </a:gsLst>
          <a:lin ang="5400000" scaled="1"/>
        </a:gradFill>
        <a:ln>
          <a:noFill/>
        </a:ln>
        <a:effectLst/>
        <a:scene3d>
          <a:camera prst="orthographicFront">
            <a:rot lat="0" lon="0" rev="0"/>
          </a:camera>
          <a:lightRig rig="twoPt" dir="tl">
            <a:rot lat="0" lon="0" rev="4500000"/>
          </a:lightRig>
        </a:scene3d>
        <a:sp3d>
          <a:bevelT w="63500" h="508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solidFill>
                <a:schemeClr val="bg1"/>
              </a:solidFill>
            </a:rPr>
            <a:t>If BMI &lt;18 and based on results of all answered questions, an automatic referral is generated to a dietitian</a:t>
          </a:r>
        </a:p>
      </dsp:txBody>
      <dsp:txXfrm>
        <a:off x="7341087" y="1599219"/>
        <a:ext cx="1349313" cy="17085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D8619-81FD-F149-A5B5-B5537C08F5C4}">
      <dsp:nvSpPr>
        <dsp:cNvPr id="0" name=""/>
        <dsp:cNvSpPr/>
      </dsp:nvSpPr>
      <dsp:spPr>
        <a:xfrm>
          <a:off x="4254" y="1273245"/>
          <a:ext cx="1308095" cy="2039797"/>
        </a:xfrm>
        <a:prstGeom prst="roundRect">
          <a:avLst>
            <a:gd name="adj" fmla="val 10000"/>
          </a:avLst>
        </a:prstGeom>
        <a:gradFill rotWithShape="0">
          <a:gsLst>
            <a:gs pos="0">
              <a:schemeClr val="accent4">
                <a:hueOff val="0"/>
                <a:satOff val="0"/>
                <a:lumOff val="0"/>
                <a:alphaOff val="0"/>
                <a:shade val="40000"/>
                <a:alpha val="100000"/>
                <a:satMod val="150000"/>
                <a:lumMod val="100000"/>
              </a:schemeClr>
            </a:gs>
            <a:gs pos="100000">
              <a:schemeClr val="accent4">
                <a:hueOff val="0"/>
                <a:satOff val="0"/>
                <a:lumOff val="0"/>
                <a:alphaOff val="0"/>
                <a:tint val="70000"/>
                <a:shade val="100000"/>
                <a:alpha val="100000"/>
                <a:satMod val="200000"/>
                <a:lumMod val="100000"/>
              </a:schemeClr>
            </a:gs>
          </a:gsLst>
          <a:lin ang="5400000" scaled="1"/>
        </a:gradFill>
        <a:ln>
          <a:noFill/>
        </a:ln>
        <a:effectLst/>
        <a:scene3d>
          <a:camera prst="orthographicFront">
            <a:rot lat="0" lon="0" rev="0"/>
          </a:camera>
          <a:lightRig rig="twoPt" dir="tl">
            <a:rot lat="0" lon="0" rev="4500000"/>
          </a:lightRig>
        </a:scene3d>
        <a:sp3d>
          <a:bevelT w="63500" h="508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t>When a patient is admitted-fires a MST in the EMR</a:t>
          </a:r>
        </a:p>
      </dsp:txBody>
      <dsp:txXfrm>
        <a:off x="42567" y="1311558"/>
        <a:ext cx="1231469" cy="1963171"/>
      </dsp:txXfrm>
    </dsp:sp>
    <dsp:sp modelId="{2F0D6DCD-87A1-D846-99E7-868C847CD72B}">
      <dsp:nvSpPr>
        <dsp:cNvPr id="0" name=""/>
        <dsp:cNvSpPr/>
      </dsp:nvSpPr>
      <dsp:spPr>
        <a:xfrm rot="90895">
          <a:off x="1264549" y="2151112"/>
          <a:ext cx="461488" cy="328334"/>
        </a:xfrm>
        <a:prstGeom prst="rightArrow">
          <a:avLst>
            <a:gd name="adj1" fmla="val 60000"/>
            <a:gd name="adj2" fmla="val 50000"/>
          </a:avLst>
        </a:prstGeom>
        <a:gradFill rotWithShape="0">
          <a:gsLst>
            <a:gs pos="0">
              <a:schemeClr val="accent4">
                <a:tint val="60000"/>
                <a:hueOff val="0"/>
                <a:satOff val="0"/>
                <a:lumOff val="0"/>
                <a:alphaOff val="0"/>
                <a:shade val="40000"/>
                <a:alpha val="100000"/>
                <a:satMod val="150000"/>
                <a:lumMod val="100000"/>
              </a:schemeClr>
            </a:gs>
            <a:gs pos="100000">
              <a:schemeClr val="accent4">
                <a:tint val="60000"/>
                <a:hueOff val="0"/>
                <a:satOff val="0"/>
                <a:lumOff val="0"/>
                <a:alphaOff val="0"/>
                <a:tint val="70000"/>
                <a:shade val="100000"/>
                <a:alpha val="100000"/>
                <a:satMod val="200000"/>
                <a:lumMod val="100000"/>
              </a:schemeClr>
            </a:gs>
          </a:gsLst>
          <a:lin ang="5400000" scaled="1"/>
        </a:gradFill>
        <a:ln>
          <a:noFill/>
        </a:ln>
        <a:effectLst/>
        <a:scene3d>
          <a:camera prst="orthographicFront">
            <a:rot lat="0" lon="0" rev="0"/>
          </a:camera>
          <a:lightRig rig="twoPt" dir="tl">
            <a:rot lat="0" lon="0" rev="4500000"/>
          </a:lightRig>
        </a:scene3d>
        <a:sp3d>
          <a:bevelT w="63500" h="508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endParaRPr lang="en-US" sz="1400" kern="1200"/>
        </a:p>
      </dsp:txBody>
      <dsp:txXfrm>
        <a:off x="1264566" y="2215477"/>
        <a:ext cx="362988" cy="197000"/>
      </dsp:txXfrm>
    </dsp:sp>
    <dsp:sp modelId="{7AFA9D29-1114-2D43-BE4E-D93BC8464F46}">
      <dsp:nvSpPr>
        <dsp:cNvPr id="0" name=""/>
        <dsp:cNvSpPr/>
      </dsp:nvSpPr>
      <dsp:spPr>
        <a:xfrm>
          <a:off x="1667580" y="1318610"/>
          <a:ext cx="1286916" cy="2036484"/>
        </a:xfrm>
        <a:prstGeom prst="roundRect">
          <a:avLst>
            <a:gd name="adj" fmla="val 10000"/>
          </a:avLst>
        </a:prstGeom>
        <a:gradFill rotWithShape="0">
          <a:gsLst>
            <a:gs pos="0">
              <a:schemeClr val="accent4">
                <a:hueOff val="0"/>
                <a:satOff val="0"/>
                <a:lumOff val="0"/>
                <a:alphaOff val="0"/>
                <a:shade val="40000"/>
                <a:alpha val="100000"/>
                <a:satMod val="150000"/>
                <a:lumMod val="100000"/>
              </a:schemeClr>
            </a:gs>
            <a:gs pos="100000">
              <a:schemeClr val="accent4">
                <a:hueOff val="0"/>
                <a:satOff val="0"/>
                <a:lumOff val="0"/>
                <a:alphaOff val="0"/>
                <a:tint val="70000"/>
                <a:shade val="100000"/>
                <a:alpha val="100000"/>
                <a:satMod val="200000"/>
                <a:lumMod val="100000"/>
              </a:schemeClr>
            </a:gs>
          </a:gsLst>
          <a:lin ang="5400000" scaled="1"/>
        </a:gradFill>
        <a:ln>
          <a:noFill/>
        </a:ln>
        <a:effectLst/>
        <a:scene3d>
          <a:camera prst="orthographicFront">
            <a:rot lat="0" lon="0" rev="0"/>
          </a:camera>
          <a:lightRig rig="twoPt" dir="tl">
            <a:rot lat="0" lon="0" rev="4500000"/>
          </a:lightRig>
        </a:scene3d>
        <a:sp3d>
          <a:bevelT w="63500" h="508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solidFill>
                <a:schemeClr val="bg1"/>
              </a:solidFill>
            </a:rPr>
            <a:t>Unit team member completes 3 questions</a:t>
          </a:r>
        </a:p>
      </dsp:txBody>
      <dsp:txXfrm>
        <a:off x="1705272" y="1356302"/>
        <a:ext cx="1211532" cy="1961100"/>
      </dsp:txXfrm>
    </dsp:sp>
    <dsp:sp modelId="{DC889930-FC3E-8C48-A936-5E14F789D2A0}">
      <dsp:nvSpPr>
        <dsp:cNvPr id="0" name=""/>
        <dsp:cNvSpPr/>
      </dsp:nvSpPr>
      <dsp:spPr>
        <a:xfrm rot="21514019">
          <a:off x="2904074" y="2162537"/>
          <a:ext cx="575561" cy="304562"/>
        </a:xfrm>
        <a:prstGeom prst="rightArrow">
          <a:avLst>
            <a:gd name="adj1" fmla="val 60000"/>
            <a:gd name="adj2" fmla="val 50000"/>
          </a:avLst>
        </a:prstGeom>
        <a:gradFill rotWithShape="0">
          <a:gsLst>
            <a:gs pos="0">
              <a:schemeClr val="accent4">
                <a:tint val="60000"/>
                <a:hueOff val="0"/>
                <a:satOff val="0"/>
                <a:lumOff val="0"/>
                <a:alphaOff val="0"/>
                <a:shade val="40000"/>
                <a:alpha val="100000"/>
                <a:satMod val="150000"/>
                <a:lumMod val="100000"/>
              </a:schemeClr>
            </a:gs>
            <a:gs pos="100000">
              <a:schemeClr val="accent4">
                <a:tint val="60000"/>
                <a:hueOff val="0"/>
                <a:satOff val="0"/>
                <a:lumOff val="0"/>
                <a:alphaOff val="0"/>
                <a:tint val="70000"/>
                <a:shade val="100000"/>
                <a:alpha val="100000"/>
                <a:satMod val="200000"/>
                <a:lumMod val="100000"/>
              </a:schemeClr>
            </a:gs>
          </a:gsLst>
          <a:lin ang="5400000" scaled="1"/>
        </a:gradFill>
        <a:ln>
          <a:noFill/>
        </a:ln>
        <a:effectLst/>
        <a:scene3d>
          <a:camera prst="orthographicFront">
            <a:rot lat="0" lon="0" rev="0"/>
          </a:camera>
          <a:lightRig rig="twoPt" dir="tl">
            <a:rot lat="0" lon="0" rev="4500000"/>
          </a:lightRig>
        </a:scene3d>
        <a:sp3d>
          <a:bevelT w="63500" h="508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endParaRPr lang="en-US" sz="1300" kern="1200"/>
        </a:p>
      </dsp:txBody>
      <dsp:txXfrm>
        <a:off x="2904088" y="2224591"/>
        <a:ext cx="484192" cy="182738"/>
      </dsp:txXfrm>
    </dsp:sp>
    <dsp:sp modelId="{B09B3FDD-07D0-864C-86DC-75805596A9F8}">
      <dsp:nvSpPr>
        <dsp:cNvPr id="0" name=""/>
        <dsp:cNvSpPr/>
      </dsp:nvSpPr>
      <dsp:spPr>
        <a:xfrm>
          <a:off x="3415385" y="1273245"/>
          <a:ext cx="1285774" cy="2039797"/>
        </a:xfrm>
        <a:prstGeom prst="roundRect">
          <a:avLst>
            <a:gd name="adj" fmla="val 10000"/>
          </a:avLst>
        </a:prstGeom>
        <a:gradFill rotWithShape="0">
          <a:gsLst>
            <a:gs pos="0">
              <a:schemeClr val="accent4">
                <a:hueOff val="0"/>
                <a:satOff val="0"/>
                <a:lumOff val="0"/>
                <a:alphaOff val="0"/>
                <a:shade val="40000"/>
                <a:alpha val="100000"/>
                <a:satMod val="150000"/>
                <a:lumMod val="100000"/>
              </a:schemeClr>
            </a:gs>
            <a:gs pos="100000">
              <a:schemeClr val="accent4">
                <a:hueOff val="0"/>
                <a:satOff val="0"/>
                <a:lumOff val="0"/>
                <a:alphaOff val="0"/>
                <a:tint val="70000"/>
                <a:shade val="100000"/>
                <a:alpha val="100000"/>
                <a:satMod val="200000"/>
                <a:lumMod val="100000"/>
              </a:schemeClr>
            </a:gs>
          </a:gsLst>
          <a:lin ang="5400000" scaled="1"/>
        </a:gradFill>
        <a:ln>
          <a:noFill/>
        </a:ln>
        <a:effectLst/>
        <a:scene3d>
          <a:camera prst="orthographicFront">
            <a:rot lat="0" lon="0" rev="0"/>
          </a:camera>
          <a:lightRig rig="twoPt" dir="tl">
            <a:rot lat="0" lon="0" rev="4500000"/>
          </a:lightRig>
        </a:scene3d>
        <a:sp3d>
          <a:bevelT w="63500" h="508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solidFill>
                <a:schemeClr val="bg1"/>
              </a:solidFill>
            </a:rPr>
            <a:t>If a total </a:t>
          </a:r>
          <a:r>
            <a:rPr lang="en-US" sz="1400" b="0" kern="1200" baseline="0" dirty="0">
              <a:solidFill>
                <a:schemeClr val="bg1"/>
              </a:solidFill>
            </a:rPr>
            <a:t>MST</a:t>
          </a:r>
          <a:r>
            <a:rPr lang="en-US" sz="1400" b="0" kern="1200" dirty="0">
              <a:solidFill>
                <a:schemeClr val="bg1"/>
              </a:solidFill>
            </a:rPr>
            <a:t> score is &gt;2</a:t>
          </a:r>
          <a:r>
            <a:rPr lang="en-US" sz="1400" b="0" kern="1200" baseline="0" dirty="0">
              <a:solidFill>
                <a:schemeClr val="bg1"/>
              </a:solidFill>
            </a:rPr>
            <a:t> -  deems patient high malnutrition risk</a:t>
          </a:r>
        </a:p>
      </dsp:txBody>
      <dsp:txXfrm>
        <a:off x="3453044" y="1310904"/>
        <a:ext cx="1210456" cy="1964479"/>
      </dsp:txXfrm>
    </dsp:sp>
    <dsp:sp modelId="{3D21CE9C-456E-C84A-8BFC-4861CE3FE080}">
      <dsp:nvSpPr>
        <dsp:cNvPr id="0" name=""/>
        <dsp:cNvSpPr/>
      </dsp:nvSpPr>
      <dsp:spPr>
        <a:xfrm>
          <a:off x="4677308" y="2148291"/>
          <a:ext cx="430410" cy="313475"/>
        </a:xfrm>
        <a:prstGeom prst="rightArrow">
          <a:avLst>
            <a:gd name="adj1" fmla="val 60000"/>
            <a:gd name="adj2" fmla="val 50000"/>
          </a:avLst>
        </a:prstGeom>
        <a:gradFill rotWithShape="0">
          <a:gsLst>
            <a:gs pos="0">
              <a:schemeClr val="accent4">
                <a:tint val="60000"/>
                <a:hueOff val="0"/>
                <a:satOff val="0"/>
                <a:lumOff val="0"/>
                <a:alphaOff val="0"/>
                <a:shade val="40000"/>
                <a:alpha val="100000"/>
                <a:satMod val="150000"/>
                <a:lumMod val="100000"/>
              </a:schemeClr>
            </a:gs>
            <a:gs pos="100000">
              <a:schemeClr val="accent4">
                <a:tint val="60000"/>
                <a:hueOff val="0"/>
                <a:satOff val="0"/>
                <a:lumOff val="0"/>
                <a:alphaOff val="0"/>
                <a:tint val="70000"/>
                <a:shade val="100000"/>
                <a:alpha val="100000"/>
                <a:satMod val="200000"/>
                <a:lumMod val="100000"/>
              </a:schemeClr>
            </a:gs>
          </a:gsLst>
          <a:lin ang="5400000" scaled="1"/>
        </a:gradFill>
        <a:ln>
          <a:noFill/>
        </a:ln>
        <a:effectLst/>
        <a:scene3d>
          <a:camera prst="orthographicFront">
            <a:rot lat="0" lon="0" rev="0"/>
          </a:camera>
          <a:lightRig rig="twoPt" dir="tl">
            <a:rot lat="0" lon="0" rev="4500000"/>
          </a:lightRig>
        </a:scene3d>
        <a:sp3d>
          <a:bevelT w="63500" h="508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endParaRPr lang="en-US" sz="1400" kern="1200"/>
        </a:p>
      </dsp:txBody>
      <dsp:txXfrm>
        <a:off x="4677308" y="2210986"/>
        <a:ext cx="336368" cy="188085"/>
      </dsp:txXfrm>
    </dsp:sp>
    <dsp:sp modelId="{CD385AF2-A014-4948-9F13-6FFB77EDF501}">
      <dsp:nvSpPr>
        <dsp:cNvPr id="0" name=""/>
        <dsp:cNvSpPr/>
      </dsp:nvSpPr>
      <dsp:spPr>
        <a:xfrm>
          <a:off x="5046965" y="1273245"/>
          <a:ext cx="1433859" cy="2039797"/>
        </a:xfrm>
        <a:prstGeom prst="roundRect">
          <a:avLst>
            <a:gd name="adj" fmla="val 10000"/>
          </a:avLst>
        </a:prstGeom>
        <a:gradFill rotWithShape="0">
          <a:gsLst>
            <a:gs pos="0">
              <a:schemeClr val="accent4">
                <a:hueOff val="0"/>
                <a:satOff val="0"/>
                <a:lumOff val="0"/>
                <a:alphaOff val="0"/>
                <a:shade val="40000"/>
                <a:alpha val="100000"/>
                <a:satMod val="150000"/>
                <a:lumMod val="100000"/>
              </a:schemeClr>
            </a:gs>
            <a:gs pos="100000">
              <a:schemeClr val="accent4">
                <a:hueOff val="0"/>
                <a:satOff val="0"/>
                <a:lumOff val="0"/>
                <a:alphaOff val="0"/>
                <a:tint val="70000"/>
                <a:shade val="100000"/>
                <a:alpha val="100000"/>
                <a:satMod val="200000"/>
                <a:lumMod val="100000"/>
              </a:schemeClr>
            </a:gs>
          </a:gsLst>
          <a:lin ang="5400000" scaled="1"/>
        </a:gradFill>
        <a:ln>
          <a:noFill/>
        </a:ln>
        <a:effectLst/>
        <a:scene3d>
          <a:camera prst="orthographicFront">
            <a:rot lat="0" lon="0" rev="0"/>
          </a:camera>
          <a:lightRig rig="twoPt" dir="tl">
            <a:rot lat="0" lon="0" rev="4500000"/>
          </a:lightRig>
        </a:scene3d>
        <a:sp3d>
          <a:bevelT w="63500" h="508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t>Referral electronically initiated to dietitian</a:t>
          </a:r>
        </a:p>
      </dsp:txBody>
      <dsp:txXfrm>
        <a:off x="5088961" y="1315241"/>
        <a:ext cx="1349867" cy="1955805"/>
      </dsp:txXfrm>
    </dsp:sp>
    <dsp:sp modelId="{A83A84D9-DA7D-1C4E-A18C-5D490FA21A93}">
      <dsp:nvSpPr>
        <dsp:cNvPr id="0" name=""/>
        <dsp:cNvSpPr/>
      </dsp:nvSpPr>
      <dsp:spPr>
        <a:xfrm rot="21532029">
          <a:off x="6402185" y="2106381"/>
          <a:ext cx="514504" cy="375877"/>
        </a:xfrm>
        <a:prstGeom prst="rightArrow">
          <a:avLst>
            <a:gd name="adj1" fmla="val 60000"/>
            <a:gd name="adj2" fmla="val 50000"/>
          </a:avLst>
        </a:prstGeom>
        <a:gradFill rotWithShape="0">
          <a:gsLst>
            <a:gs pos="0">
              <a:schemeClr val="accent4">
                <a:tint val="60000"/>
                <a:hueOff val="0"/>
                <a:satOff val="0"/>
                <a:lumOff val="0"/>
                <a:alphaOff val="0"/>
                <a:shade val="40000"/>
                <a:alpha val="100000"/>
                <a:satMod val="150000"/>
                <a:lumMod val="100000"/>
              </a:schemeClr>
            </a:gs>
            <a:gs pos="100000">
              <a:schemeClr val="accent4">
                <a:tint val="60000"/>
                <a:hueOff val="0"/>
                <a:satOff val="0"/>
                <a:lumOff val="0"/>
                <a:alphaOff val="0"/>
                <a:tint val="70000"/>
                <a:shade val="100000"/>
                <a:alpha val="100000"/>
                <a:satMod val="200000"/>
                <a:lumMod val="100000"/>
              </a:schemeClr>
            </a:gs>
          </a:gsLst>
          <a:lin ang="5400000" scaled="1"/>
        </a:gradFill>
        <a:ln>
          <a:noFill/>
        </a:ln>
        <a:effectLst/>
        <a:scene3d>
          <a:camera prst="orthographicFront">
            <a:rot lat="0" lon="0" rev="0"/>
          </a:camera>
          <a:lightRig rig="twoPt" dir="tl">
            <a:rot lat="0" lon="0" rev="4500000"/>
          </a:lightRig>
        </a:scene3d>
        <a:sp3d>
          <a:bevelT w="63500" h="508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endParaRPr lang="en-US" sz="1600" kern="1200"/>
        </a:p>
      </dsp:txBody>
      <dsp:txXfrm>
        <a:off x="6402196" y="2182671"/>
        <a:ext cx="401741" cy="225527"/>
      </dsp:txXfrm>
    </dsp:sp>
    <dsp:sp modelId="{5E70A53F-ED20-9743-95B5-1BD38DBEFCAE}">
      <dsp:nvSpPr>
        <dsp:cNvPr id="0" name=""/>
        <dsp:cNvSpPr/>
      </dsp:nvSpPr>
      <dsp:spPr>
        <a:xfrm>
          <a:off x="6843945" y="1243004"/>
          <a:ext cx="1229758" cy="2033246"/>
        </a:xfrm>
        <a:prstGeom prst="roundRect">
          <a:avLst>
            <a:gd name="adj" fmla="val 10000"/>
          </a:avLst>
        </a:prstGeom>
        <a:gradFill rotWithShape="0">
          <a:gsLst>
            <a:gs pos="0">
              <a:schemeClr val="accent4">
                <a:hueOff val="0"/>
                <a:satOff val="0"/>
                <a:lumOff val="0"/>
                <a:alphaOff val="0"/>
                <a:shade val="40000"/>
                <a:alpha val="100000"/>
                <a:satMod val="150000"/>
                <a:lumMod val="100000"/>
              </a:schemeClr>
            </a:gs>
            <a:gs pos="100000">
              <a:schemeClr val="accent4">
                <a:hueOff val="0"/>
                <a:satOff val="0"/>
                <a:lumOff val="0"/>
                <a:alphaOff val="0"/>
                <a:tint val="70000"/>
                <a:shade val="100000"/>
                <a:alpha val="100000"/>
                <a:satMod val="200000"/>
                <a:lumMod val="100000"/>
              </a:schemeClr>
            </a:gs>
          </a:gsLst>
          <a:lin ang="5400000" scaled="1"/>
        </a:gradFill>
        <a:ln>
          <a:noFill/>
        </a:ln>
        <a:effectLst/>
        <a:scene3d>
          <a:camera prst="orthographicFront">
            <a:rot lat="0" lon="0" rev="0"/>
          </a:camera>
          <a:lightRig rig="twoPt" dir="tl">
            <a:rot lat="0" lon="0" rev="4500000"/>
          </a:lightRig>
        </a:scene3d>
        <a:sp3d>
          <a:bevelT w="63500" h="508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t>Information added to patients’ EMR home page related to the referral</a:t>
          </a:r>
        </a:p>
      </dsp:txBody>
      <dsp:txXfrm>
        <a:off x="6879963" y="1279022"/>
        <a:ext cx="1157722" cy="19612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1B30DA-5059-3946-BD9E-26C6F2155187}">
      <dsp:nvSpPr>
        <dsp:cNvPr id="0" name=""/>
        <dsp:cNvSpPr/>
      </dsp:nvSpPr>
      <dsp:spPr>
        <a:xfrm>
          <a:off x="3689" y="279231"/>
          <a:ext cx="1143777" cy="750604"/>
        </a:xfrm>
        <a:prstGeom prst="roundRect">
          <a:avLst>
            <a:gd name="adj" fmla="val 10000"/>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dirty="0"/>
            <a:t>User Element</a:t>
          </a:r>
        </a:p>
      </dsp:txBody>
      <dsp:txXfrm>
        <a:off x="25673" y="301215"/>
        <a:ext cx="1099809" cy="706636"/>
      </dsp:txXfrm>
    </dsp:sp>
    <dsp:sp modelId="{3D64E7B3-DE2F-7444-8533-855FDDC91F8F}">
      <dsp:nvSpPr>
        <dsp:cNvPr id="0" name=""/>
        <dsp:cNvSpPr/>
      </dsp:nvSpPr>
      <dsp:spPr>
        <a:xfrm>
          <a:off x="1261845" y="512705"/>
          <a:ext cx="242480" cy="283656"/>
        </a:xfrm>
        <a:prstGeom prst="rightArrow">
          <a:avLst>
            <a:gd name="adj1" fmla="val 60000"/>
            <a:gd name="adj2" fmla="val 50000"/>
          </a:avLst>
        </a:prstGeom>
        <a:gradFill rotWithShape="0">
          <a:gsLst>
            <a:gs pos="0">
              <a:schemeClr val="accent1">
                <a:tint val="60000"/>
                <a:hueOff val="0"/>
                <a:satOff val="0"/>
                <a:lumOff val="0"/>
                <a:alphaOff val="0"/>
                <a:shade val="40000"/>
                <a:alpha val="100000"/>
                <a:satMod val="150000"/>
                <a:lumMod val="100000"/>
              </a:schemeClr>
            </a:gs>
            <a:gs pos="100000">
              <a:schemeClr val="accent1">
                <a:tint val="60000"/>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261845" y="569436"/>
        <a:ext cx="169736" cy="170194"/>
      </dsp:txXfrm>
    </dsp:sp>
    <dsp:sp modelId="{5677F8F0-C07A-874E-AF32-DB41D807A089}">
      <dsp:nvSpPr>
        <dsp:cNvPr id="0" name=""/>
        <dsp:cNvSpPr/>
      </dsp:nvSpPr>
      <dsp:spPr>
        <a:xfrm>
          <a:off x="1604978" y="279231"/>
          <a:ext cx="1143777" cy="750604"/>
        </a:xfrm>
        <a:prstGeom prst="roundRect">
          <a:avLst>
            <a:gd name="adj" fmla="val 10000"/>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Information Processing Element</a:t>
          </a:r>
        </a:p>
      </dsp:txBody>
      <dsp:txXfrm>
        <a:off x="1626962" y="301215"/>
        <a:ext cx="1099809" cy="706636"/>
      </dsp:txXfrm>
    </dsp:sp>
    <dsp:sp modelId="{F86CC928-47A2-C646-9ACD-0B4C1282D98F}">
      <dsp:nvSpPr>
        <dsp:cNvPr id="0" name=""/>
        <dsp:cNvSpPr/>
      </dsp:nvSpPr>
      <dsp:spPr>
        <a:xfrm>
          <a:off x="2863134" y="512705"/>
          <a:ext cx="242480" cy="283656"/>
        </a:xfrm>
        <a:prstGeom prst="rightArrow">
          <a:avLst>
            <a:gd name="adj1" fmla="val 60000"/>
            <a:gd name="adj2" fmla="val 50000"/>
          </a:avLst>
        </a:prstGeom>
        <a:gradFill rotWithShape="0">
          <a:gsLst>
            <a:gs pos="0">
              <a:schemeClr val="accent1">
                <a:tint val="60000"/>
                <a:hueOff val="0"/>
                <a:satOff val="0"/>
                <a:lumOff val="0"/>
                <a:alphaOff val="0"/>
                <a:shade val="40000"/>
                <a:alpha val="100000"/>
                <a:satMod val="150000"/>
                <a:lumMod val="100000"/>
              </a:schemeClr>
            </a:gs>
            <a:gs pos="100000">
              <a:schemeClr val="accent1">
                <a:tint val="60000"/>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2863134" y="569436"/>
        <a:ext cx="169736" cy="170194"/>
      </dsp:txXfrm>
    </dsp:sp>
    <dsp:sp modelId="{C36BA628-872F-CC43-95A6-F25CFA6832A4}">
      <dsp:nvSpPr>
        <dsp:cNvPr id="0" name=""/>
        <dsp:cNvSpPr/>
      </dsp:nvSpPr>
      <dsp:spPr>
        <a:xfrm>
          <a:off x="3206267" y="279231"/>
          <a:ext cx="1143777" cy="750604"/>
        </a:xfrm>
        <a:prstGeom prst="roundRect">
          <a:avLst>
            <a:gd name="adj" fmla="val 10000"/>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Information Systems Element</a:t>
          </a:r>
        </a:p>
      </dsp:txBody>
      <dsp:txXfrm>
        <a:off x="3228251" y="301215"/>
        <a:ext cx="1099809" cy="706636"/>
      </dsp:txXfrm>
    </dsp:sp>
    <dsp:sp modelId="{DF6B1798-E93A-6F4A-AF88-319B473BF623}">
      <dsp:nvSpPr>
        <dsp:cNvPr id="0" name=""/>
        <dsp:cNvSpPr/>
      </dsp:nvSpPr>
      <dsp:spPr>
        <a:xfrm>
          <a:off x="4464423" y="512705"/>
          <a:ext cx="242480" cy="283656"/>
        </a:xfrm>
        <a:prstGeom prst="rightArrow">
          <a:avLst>
            <a:gd name="adj1" fmla="val 60000"/>
            <a:gd name="adj2" fmla="val 50000"/>
          </a:avLst>
        </a:prstGeom>
        <a:gradFill rotWithShape="0">
          <a:gsLst>
            <a:gs pos="0">
              <a:schemeClr val="accent1">
                <a:tint val="60000"/>
                <a:hueOff val="0"/>
                <a:satOff val="0"/>
                <a:lumOff val="0"/>
                <a:alphaOff val="0"/>
                <a:shade val="40000"/>
                <a:alpha val="100000"/>
                <a:satMod val="150000"/>
                <a:lumMod val="100000"/>
              </a:schemeClr>
            </a:gs>
            <a:gs pos="100000">
              <a:schemeClr val="accent1">
                <a:tint val="60000"/>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4464423" y="569436"/>
        <a:ext cx="169736" cy="170194"/>
      </dsp:txXfrm>
    </dsp:sp>
    <dsp:sp modelId="{C9C8C3B9-24B2-334B-93FE-1AFEA95B815A}">
      <dsp:nvSpPr>
        <dsp:cNvPr id="0" name=""/>
        <dsp:cNvSpPr/>
      </dsp:nvSpPr>
      <dsp:spPr>
        <a:xfrm>
          <a:off x="4807556" y="279231"/>
          <a:ext cx="1143777" cy="750604"/>
        </a:xfrm>
        <a:prstGeom prst="roundRect">
          <a:avLst>
            <a:gd name="adj" fmla="val 10000"/>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Information Element</a:t>
          </a:r>
        </a:p>
      </dsp:txBody>
      <dsp:txXfrm>
        <a:off x="4829540" y="301215"/>
        <a:ext cx="1099809" cy="706636"/>
      </dsp:txXfrm>
    </dsp:sp>
    <dsp:sp modelId="{070F4548-B915-D843-AB49-1D64FEBB7C10}">
      <dsp:nvSpPr>
        <dsp:cNvPr id="0" name=""/>
        <dsp:cNvSpPr/>
      </dsp:nvSpPr>
      <dsp:spPr>
        <a:xfrm>
          <a:off x="6065712" y="512705"/>
          <a:ext cx="242480" cy="283656"/>
        </a:xfrm>
        <a:prstGeom prst="rightArrow">
          <a:avLst>
            <a:gd name="adj1" fmla="val 60000"/>
            <a:gd name="adj2" fmla="val 50000"/>
          </a:avLst>
        </a:prstGeom>
        <a:gradFill rotWithShape="0">
          <a:gsLst>
            <a:gs pos="0">
              <a:schemeClr val="accent1">
                <a:tint val="60000"/>
                <a:hueOff val="0"/>
                <a:satOff val="0"/>
                <a:lumOff val="0"/>
                <a:alphaOff val="0"/>
                <a:shade val="40000"/>
                <a:alpha val="100000"/>
                <a:satMod val="150000"/>
                <a:lumMod val="100000"/>
              </a:schemeClr>
            </a:gs>
            <a:gs pos="100000">
              <a:schemeClr val="accent1">
                <a:tint val="60000"/>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6065712" y="569436"/>
        <a:ext cx="169736" cy="170194"/>
      </dsp:txXfrm>
    </dsp:sp>
    <dsp:sp modelId="{CE686EA3-5F37-8743-9DD5-539A00BB037D}">
      <dsp:nvSpPr>
        <dsp:cNvPr id="0" name=""/>
        <dsp:cNvSpPr/>
      </dsp:nvSpPr>
      <dsp:spPr>
        <a:xfrm>
          <a:off x="6408845" y="279231"/>
          <a:ext cx="1143777" cy="750604"/>
        </a:xfrm>
        <a:prstGeom prst="roundRect">
          <a:avLst>
            <a:gd name="adj" fmla="val 10000"/>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System Goals Element</a:t>
          </a:r>
        </a:p>
      </dsp:txBody>
      <dsp:txXfrm>
        <a:off x="6430829" y="301215"/>
        <a:ext cx="1099809" cy="7066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1B30DA-5059-3946-BD9E-26C6F2155187}">
      <dsp:nvSpPr>
        <dsp:cNvPr id="0" name=""/>
        <dsp:cNvSpPr/>
      </dsp:nvSpPr>
      <dsp:spPr>
        <a:xfrm>
          <a:off x="1" y="0"/>
          <a:ext cx="671235" cy="601284"/>
        </a:xfrm>
        <a:prstGeom prst="roundRect">
          <a:avLst>
            <a:gd name="adj" fmla="val 10000"/>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glow rad="101600">
            <a:schemeClr val="accent1">
              <a:lumMod val="50000"/>
              <a:alpha val="75000"/>
            </a:schemeClr>
          </a:glo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rtl="0">
            <a:lnSpc>
              <a:spcPct val="90000"/>
            </a:lnSpc>
            <a:spcBef>
              <a:spcPct val="0"/>
            </a:spcBef>
            <a:spcAft>
              <a:spcPct val="35000"/>
            </a:spcAft>
            <a:buNone/>
          </a:pPr>
          <a:r>
            <a:rPr lang="en-US" sz="800" b="1" kern="1200" dirty="0"/>
            <a:t>User Element</a:t>
          </a:r>
        </a:p>
      </dsp:txBody>
      <dsp:txXfrm>
        <a:off x="17612" y="17611"/>
        <a:ext cx="636013" cy="566062"/>
      </dsp:txXfrm>
    </dsp:sp>
    <dsp:sp modelId="{3D64E7B3-DE2F-7444-8533-855FDDC91F8F}">
      <dsp:nvSpPr>
        <dsp:cNvPr id="0" name=""/>
        <dsp:cNvSpPr/>
      </dsp:nvSpPr>
      <dsp:spPr>
        <a:xfrm rot="50288">
          <a:off x="744482" y="224526"/>
          <a:ext cx="155316" cy="166466"/>
        </a:xfrm>
        <a:prstGeom prst="rightArrow">
          <a:avLst>
            <a:gd name="adj1" fmla="val 60000"/>
            <a:gd name="adj2" fmla="val 50000"/>
          </a:avLst>
        </a:prstGeom>
        <a:gradFill rotWithShape="0">
          <a:gsLst>
            <a:gs pos="0">
              <a:schemeClr val="accent1">
                <a:tint val="60000"/>
                <a:hueOff val="0"/>
                <a:satOff val="0"/>
                <a:lumOff val="0"/>
                <a:alphaOff val="0"/>
                <a:shade val="40000"/>
                <a:alpha val="100000"/>
                <a:satMod val="150000"/>
                <a:lumMod val="100000"/>
              </a:schemeClr>
            </a:gs>
            <a:gs pos="100000">
              <a:schemeClr val="accent1">
                <a:tint val="60000"/>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r>
            <a:rPr lang="en-US" sz="600" kern="1200" dirty="0"/>
            <a:t>\</a:t>
          </a:r>
        </a:p>
      </dsp:txBody>
      <dsp:txXfrm>
        <a:off x="744484" y="257478"/>
        <a:ext cx="108721" cy="99880"/>
      </dsp:txXfrm>
    </dsp:sp>
    <dsp:sp modelId="{5677F8F0-C07A-874E-AF32-DB41D807A089}">
      <dsp:nvSpPr>
        <dsp:cNvPr id="0" name=""/>
        <dsp:cNvSpPr/>
      </dsp:nvSpPr>
      <dsp:spPr>
        <a:xfrm>
          <a:off x="964254" y="87474"/>
          <a:ext cx="671235" cy="454548"/>
        </a:xfrm>
        <a:prstGeom prst="roundRect">
          <a:avLst>
            <a:gd name="adj" fmla="val 10000"/>
          </a:avLst>
        </a:prstGeom>
        <a:gradFill rotWithShape="0">
          <a:gsLst>
            <a:gs pos="0">
              <a:schemeClr val="accent1">
                <a:hueOff val="0"/>
                <a:satOff val="0"/>
                <a:lumOff val="0"/>
                <a:alphaOff val="0"/>
                <a:shade val="40000"/>
                <a:alpha val="100000"/>
                <a:satMod val="150000"/>
                <a:lumMod val="100000"/>
              </a:schemeClr>
            </a:gs>
            <a:gs pos="1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t>Information Processing Element</a:t>
          </a:r>
        </a:p>
      </dsp:txBody>
      <dsp:txXfrm>
        <a:off x="977567" y="100787"/>
        <a:ext cx="644609" cy="427922"/>
      </dsp:txXfrm>
    </dsp:sp>
    <dsp:sp modelId="{F86CC928-47A2-C646-9ACD-0B4C1282D98F}">
      <dsp:nvSpPr>
        <dsp:cNvPr id="0" name=""/>
        <dsp:cNvSpPr/>
      </dsp:nvSpPr>
      <dsp:spPr>
        <a:xfrm rot="21547143">
          <a:off x="1697015" y="224405"/>
          <a:ext cx="130466" cy="166466"/>
        </a:xfrm>
        <a:prstGeom prst="rightArrow">
          <a:avLst>
            <a:gd name="adj1" fmla="val 60000"/>
            <a:gd name="adj2" fmla="val 50000"/>
          </a:avLst>
        </a:prstGeom>
        <a:gradFill rotWithShape="0">
          <a:gsLst>
            <a:gs pos="0">
              <a:schemeClr val="accent1">
                <a:tint val="60000"/>
                <a:hueOff val="0"/>
                <a:satOff val="0"/>
                <a:lumOff val="0"/>
                <a:alphaOff val="0"/>
                <a:shade val="40000"/>
                <a:alpha val="100000"/>
                <a:satMod val="150000"/>
                <a:lumMod val="100000"/>
              </a:schemeClr>
            </a:gs>
            <a:gs pos="100000">
              <a:schemeClr val="accent1">
                <a:tint val="60000"/>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1697017" y="257999"/>
        <a:ext cx="91326" cy="99880"/>
      </dsp:txXfrm>
    </dsp:sp>
    <dsp:sp modelId="{C36BA628-872F-CC43-95A6-F25CFA6832A4}">
      <dsp:nvSpPr>
        <dsp:cNvPr id="0" name=""/>
        <dsp:cNvSpPr/>
      </dsp:nvSpPr>
      <dsp:spPr>
        <a:xfrm>
          <a:off x="1881623" y="81398"/>
          <a:ext cx="671235" cy="438487"/>
        </a:xfrm>
        <a:prstGeom prst="roundRect">
          <a:avLst>
            <a:gd name="adj" fmla="val 10000"/>
          </a:avLst>
        </a:prstGeom>
        <a:gradFill rotWithShape="0">
          <a:gsLst>
            <a:gs pos="0">
              <a:schemeClr val="accent1">
                <a:hueOff val="0"/>
                <a:satOff val="0"/>
                <a:lumOff val="0"/>
                <a:alphaOff val="0"/>
                <a:shade val="40000"/>
                <a:alpha val="100000"/>
                <a:satMod val="150000"/>
                <a:lumMod val="100000"/>
              </a:schemeClr>
            </a:gs>
            <a:gs pos="1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t>Information Systems Element</a:t>
          </a:r>
        </a:p>
      </dsp:txBody>
      <dsp:txXfrm>
        <a:off x="1894466" y="94241"/>
        <a:ext cx="645549" cy="412801"/>
      </dsp:txXfrm>
    </dsp:sp>
    <dsp:sp modelId="{DF6B1798-E93A-6F4A-AF88-319B473BF623}">
      <dsp:nvSpPr>
        <dsp:cNvPr id="0" name=""/>
        <dsp:cNvSpPr/>
      </dsp:nvSpPr>
      <dsp:spPr>
        <a:xfrm>
          <a:off x="2619982" y="217409"/>
          <a:ext cx="142301" cy="166466"/>
        </a:xfrm>
        <a:prstGeom prst="rightArrow">
          <a:avLst>
            <a:gd name="adj1" fmla="val 60000"/>
            <a:gd name="adj2" fmla="val 50000"/>
          </a:avLst>
        </a:prstGeom>
        <a:gradFill rotWithShape="0">
          <a:gsLst>
            <a:gs pos="0">
              <a:schemeClr val="accent1">
                <a:tint val="60000"/>
                <a:hueOff val="0"/>
                <a:satOff val="0"/>
                <a:lumOff val="0"/>
                <a:alphaOff val="0"/>
                <a:shade val="40000"/>
                <a:alpha val="100000"/>
                <a:satMod val="150000"/>
                <a:lumMod val="100000"/>
              </a:schemeClr>
            </a:gs>
            <a:gs pos="100000">
              <a:schemeClr val="accent1">
                <a:tint val="60000"/>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619982" y="250702"/>
        <a:ext cx="99611" cy="99880"/>
      </dsp:txXfrm>
    </dsp:sp>
    <dsp:sp modelId="{C9C8C3B9-24B2-334B-93FE-1AFEA95B815A}">
      <dsp:nvSpPr>
        <dsp:cNvPr id="0" name=""/>
        <dsp:cNvSpPr/>
      </dsp:nvSpPr>
      <dsp:spPr>
        <a:xfrm>
          <a:off x="2821353" y="81398"/>
          <a:ext cx="671235" cy="438487"/>
        </a:xfrm>
        <a:prstGeom prst="roundRect">
          <a:avLst>
            <a:gd name="adj" fmla="val 10000"/>
          </a:avLst>
        </a:prstGeom>
        <a:gradFill rotWithShape="0">
          <a:gsLst>
            <a:gs pos="0">
              <a:schemeClr val="accent1">
                <a:hueOff val="0"/>
                <a:satOff val="0"/>
                <a:lumOff val="0"/>
                <a:alphaOff val="0"/>
                <a:shade val="40000"/>
                <a:alpha val="100000"/>
                <a:satMod val="150000"/>
                <a:lumMod val="100000"/>
              </a:schemeClr>
            </a:gs>
            <a:gs pos="1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t>Information Element</a:t>
          </a:r>
        </a:p>
      </dsp:txBody>
      <dsp:txXfrm>
        <a:off x="2834196" y="94241"/>
        <a:ext cx="645549" cy="412801"/>
      </dsp:txXfrm>
    </dsp:sp>
    <dsp:sp modelId="{070F4548-B915-D843-AB49-1D64FEBB7C10}">
      <dsp:nvSpPr>
        <dsp:cNvPr id="0" name=""/>
        <dsp:cNvSpPr/>
      </dsp:nvSpPr>
      <dsp:spPr>
        <a:xfrm>
          <a:off x="3559711" y="217409"/>
          <a:ext cx="142301" cy="166466"/>
        </a:xfrm>
        <a:prstGeom prst="rightArrow">
          <a:avLst>
            <a:gd name="adj1" fmla="val 60000"/>
            <a:gd name="adj2" fmla="val 50000"/>
          </a:avLst>
        </a:prstGeom>
        <a:gradFill rotWithShape="0">
          <a:gsLst>
            <a:gs pos="0">
              <a:schemeClr val="accent1">
                <a:tint val="60000"/>
                <a:hueOff val="0"/>
                <a:satOff val="0"/>
                <a:lumOff val="0"/>
                <a:alphaOff val="0"/>
                <a:shade val="40000"/>
                <a:alpha val="100000"/>
                <a:satMod val="150000"/>
                <a:lumMod val="100000"/>
              </a:schemeClr>
            </a:gs>
            <a:gs pos="100000">
              <a:schemeClr val="accent1">
                <a:tint val="60000"/>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559711" y="250702"/>
        <a:ext cx="99611" cy="99880"/>
      </dsp:txXfrm>
    </dsp:sp>
    <dsp:sp modelId="{CE686EA3-5F37-8743-9DD5-539A00BB037D}">
      <dsp:nvSpPr>
        <dsp:cNvPr id="0" name=""/>
        <dsp:cNvSpPr/>
      </dsp:nvSpPr>
      <dsp:spPr>
        <a:xfrm>
          <a:off x="3761082" y="75340"/>
          <a:ext cx="671235" cy="450603"/>
        </a:xfrm>
        <a:prstGeom prst="roundRect">
          <a:avLst>
            <a:gd name="adj" fmla="val 10000"/>
          </a:avLst>
        </a:prstGeom>
        <a:gradFill rotWithShape="0">
          <a:gsLst>
            <a:gs pos="0">
              <a:schemeClr val="accent1">
                <a:hueOff val="0"/>
                <a:satOff val="0"/>
                <a:lumOff val="0"/>
                <a:alphaOff val="0"/>
                <a:shade val="40000"/>
                <a:alpha val="100000"/>
                <a:satMod val="150000"/>
                <a:lumMod val="100000"/>
              </a:schemeClr>
            </a:gs>
            <a:gs pos="1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t>System Goals Element</a:t>
          </a:r>
        </a:p>
      </dsp:txBody>
      <dsp:txXfrm>
        <a:off x="3774280" y="88538"/>
        <a:ext cx="644839" cy="4242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1B30DA-5059-3946-BD9E-26C6F2155187}">
      <dsp:nvSpPr>
        <dsp:cNvPr id="0" name=""/>
        <dsp:cNvSpPr/>
      </dsp:nvSpPr>
      <dsp:spPr>
        <a:xfrm>
          <a:off x="984" y="88901"/>
          <a:ext cx="741744" cy="423482"/>
        </a:xfrm>
        <a:prstGeom prst="roundRect">
          <a:avLst>
            <a:gd name="adj" fmla="val 10000"/>
          </a:avLst>
        </a:prstGeom>
        <a:gradFill rotWithShape="0">
          <a:gsLst>
            <a:gs pos="0">
              <a:schemeClr val="bg2"/>
            </a:gs>
            <a:gs pos="1000">
              <a:schemeClr val="accent1">
                <a:hueOff val="0"/>
                <a:satOff val="0"/>
                <a:lumOff val="0"/>
                <a:alphaOff val="0"/>
                <a:tint val="70000"/>
                <a:shade val="100000"/>
                <a:alpha val="100000"/>
                <a:satMod val="200000"/>
                <a:lumMod val="100000"/>
              </a:schemeClr>
            </a:gs>
          </a:gsLst>
          <a:lin ang="5400000" scaled="1"/>
        </a:gradFill>
        <a:ln>
          <a:noFill/>
        </a:ln>
        <a:effectLst>
          <a:glow rad="101600">
            <a:schemeClr val="bg2">
              <a:alpha val="75000"/>
            </a:schemeClr>
          </a:glo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rtl="0">
            <a:lnSpc>
              <a:spcPct val="90000"/>
            </a:lnSpc>
            <a:spcBef>
              <a:spcPct val="0"/>
            </a:spcBef>
            <a:spcAft>
              <a:spcPct val="35000"/>
            </a:spcAft>
            <a:buNone/>
          </a:pPr>
          <a:r>
            <a:rPr lang="en-US" sz="800" b="1" kern="1200" dirty="0"/>
            <a:t>User Element</a:t>
          </a:r>
        </a:p>
      </dsp:txBody>
      <dsp:txXfrm>
        <a:off x="13387" y="101304"/>
        <a:ext cx="716938" cy="398676"/>
      </dsp:txXfrm>
    </dsp:sp>
    <dsp:sp modelId="{3D64E7B3-DE2F-7444-8533-855FDDC91F8F}">
      <dsp:nvSpPr>
        <dsp:cNvPr id="0" name=""/>
        <dsp:cNvSpPr/>
      </dsp:nvSpPr>
      <dsp:spPr>
        <a:xfrm>
          <a:off x="817744" y="215409"/>
          <a:ext cx="159031" cy="170466"/>
        </a:xfrm>
        <a:prstGeom prst="rightArrow">
          <a:avLst>
            <a:gd name="adj1" fmla="val 60000"/>
            <a:gd name="adj2" fmla="val 50000"/>
          </a:avLst>
        </a:prstGeom>
        <a:gradFill rotWithShape="0">
          <a:gsLst>
            <a:gs pos="0">
              <a:schemeClr val="accent1">
                <a:tint val="60000"/>
                <a:hueOff val="0"/>
                <a:satOff val="0"/>
                <a:lumOff val="0"/>
                <a:alphaOff val="0"/>
                <a:shade val="40000"/>
                <a:alpha val="100000"/>
                <a:satMod val="150000"/>
                <a:lumMod val="100000"/>
              </a:schemeClr>
            </a:gs>
            <a:gs pos="100000">
              <a:schemeClr val="accent1">
                <a:tint val="60000"/>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r>
            <a:rPr lang="en-US" sz="600" kern="1200" dirty="0"/>
            <a:t>\</a:t>
          </a:r>
        </a:p>
      </dsp:txBody>
      <dsp:txXfrm>
        <a:off x="817744" y="249502"/>
        <a:ext cx="111322" cy="102280"/>
      </dsp:txXfrm>
    </dsp:sp>
    <dsp:sp modelId="{5677F8F0-C07A-874E-AF32-DB41D807A089}">
      <dsp:nvSpPr>
        <dsp:cNvPr id="0" name=""/>
        <dsp:cNvSpPr/>
      </dsp:nvSpPr>
      <dsp:spPr>
        <a:xfrm>
          <a:off x="1042789" y="0"/>
          <a:ext cx="687366" cy="601284"/>
        </a:xfrm>
        <a:prstGeom prst="roundRect">
          <a:avLst>
            <a:gd name="adj" fmla="val 10000"/>
          </a:avLst>
        </a:prstGeom>
        <a:gradFill rotWithShape="0">
          <a:gsLst>
            <a:gs pos="96000">
              <a:schemeClr val="accent1">
                <a:hueOff val="0"/>
                <a:satOff val="0"/>
                <a:lumOff val="0"/>
                <a:alphaOff val="0"/>
                <a:shade val="40000"/>
                <a:alpha val="100000"/>
                <a:satMod val="150000"/>
                <a:lumMod val="100000"/>
              </a:schemeClr>
            </a:gs>
            <a:gs pos="1000">
              <a:schemeClr val="accent1">
                <a:hueOff val="0"/>
                <a:satOff val="0"/>
                <a:lumOff val="0"/>
                <a:alphaOff val="0"/>
                <a:tint val="70000"/>
                <a:shade val="100000"/>
                <a:alpha val="100000"/>
                <a:satMod val="200000"/>
                <a:lumMod val="100000"/>
              </a:schemeClr>
            </a:gs>
          </a:gsLst>
          <a:lin ang="5400000" scaled="1"/>
        </a:gradFill>
        <a:ln>
          <a:noFill/>
        </a:ln>
        <a:effectLst>
          <a:glow rad="101600">
            <a:schemeClr val="accent1">
              <a:lumMod val="75000"/>
              <a:alpha val="75000"/>
            </a:schemeClr>
          </a:glo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t>Information Processing Element</a:t>
          </a:r>
        </a:p>
      </dsp:txBody>
      <dsp:txXfrm>
        <a:off x="1060400" y="17611"/>
        <a:ext cx="652144" cy="566062"/>
      </dsp:txXfrm>
    </dsp:sp>
    <dsp:sp modelId="{F86CC928-47A2-C646-9ACD-0B4C1282D98F}">
      <dsp:nvSpPr>
        <dsp:cNvPr id="0" name=""/>
        <dsp:cNvSpPr/>
      </dsp:nvSpPr>
      <dsp:spPr>
        <a:xfrm>
          <a:off x="1793168" y="215409"/>
          <a:ext cx="133586" cy="170466"/>
        </a:xfrm>
        <a:prstGeom prst="rightArrow">
          <a:avLst>
            <a:gd name="adj1" fmla="val 60000"/>
            <a:gd name="adj2" fmla="val 50000"/>
          </a:avLst>
        </a:prstGeom>
        <a:gradFill rotWithShape="0">
          <a:gsLst>
            <a:gs pos="0">
              <a:schemeClr val="accent1">
                <a:tint val="60000"/>
                <a:hueOff val="0"/>
                <a:satOff val="0"/>
                <a:lumOff val="0"/>
                <a:alphaOff val="0"/>
                <a:shade val="40000"/>
                <a:alpha val="100000"/>
                <a:satMod val="150000"/>
                <a:lumMod val="100000"/>
              </a:schemeClr>
            </a:gs>
            <a:gs pos="100000">
              <a:schemeClr val="accent1">
                <a:tint val="60000"/>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1793168" y="249502"/>
        <a:ext cx="93510" cy="102280"/>
      </dsp:txXfrm>
    </dsp:sp>
    <dsp:sp modelId="{C36BA628-872F-CC43-95A6-F25CFA6832A4}">
      <dsp:nvSpPr>
        <dsp:cNvPr id="0" name=""/>
        <dsp:cNvSpPr/>
      </dsp:nvSpPr>
      <dsp:spPr>
        <a:xfrm>
          <a:off x="1982205" y="41205"/>
          <a:ext cx="687366" cy="518874"/>
        </a:xfrm>
        <a:prstGeom prst="roundRect">
          <a:avLst>
            <a:gd name="adj" fmla="val 10000"/>
          </a:avLst>
        </a:prstGeom>
        <a:gradFill rotWithShape="0">
          <a:gsLst>
            <a:gs pos="0">
              <a:schemeClr val="accent1">
                <a:hueOff val="0"/>
                <a:satOff val="0"/>
                <a:lumOff val="0"/>
                <a:alphaOff val="0"/>
                <a:shade val="40000"/>
                <a:alpha val="100000"/>
                <a:satMod val="150000"/>
                <a:lumMod val="100000"/>
              </a:schemeClr>
            </a:gs>
            <a:gs pos="1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t>Information Systems Element</a:t>
          </a:r>
        </a:p>
      </dsp:txBody>
      <dsp:txXfrm>
        <a:off x="1997402" y="56402"/>
        <a:ext cx="656972" cy="488480"/>
      </dsp:txXfrm>
    </dsp:sp>
    <dsp:sp modelId="{DF6B1798-E93A-6F4A-AF88-319B473BF623}">
      <dsp:nvSpPr>
        <dsp:cNvPr id="0" name=""/>
        <dsp:cNvSpPr/>
      </dsp:nvSpPr>
      <dsp:spPr>
        <a:xfrm>
          <a:off x="2738308" y="215409"/>
          <a:ext cx="145721" cy="170466"/>
        </a:xfrm>
        <a:prstGeom prst="rightArrow">
          <a:avLst>
            <a:gd name="adj1" fmla="val 60000"/>
            <a:gd name="adj2" fmla="val 50000"/>
          </a:avLst>
        </a:prstGeom>
        <a:gradFill rotWithShape="0">
          <a:gsLst>
            <a:gs pos="0">
              <a:schemeClr val="accent1">
                <a:tint val="60000"/>
                <a:hueOff val="0"/>
                <a:satOff val="0"/>
                <a:lumOff val="0"/>
                <a:alphaOff val="0"/>
                <a:shade val="40000"/>
                <a:alpha val="100000"/>
                <a:satMod val="150000"/>
                <a:lumMod val="100000"/>
              </a:schemeClr>
            </a:gs>
            <a:gs pos="100000">
              <a:schemeClr val="accent1">
                <a:tint val="60000"/>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738308" y="249502"/>
        <a:ext cx="102005" cy="102280"/>
      </dsp:txXfrm>
    </dsp:sp>
    <dsp:sp modelId="{C9C8C3B9-24B2-334B-93FE-1AFEA95B815A}">
      <dsp:nvSpPr>
        <dsp:cNvPr id="0" name=""/>
        <dsp:cNvSpPr/>
      </dsp:nvSpPr>
      <dsp:spPr>
        <a:xfrm>
          <a:off x="2944518" y="41205"/>
          <a:ext cx="687366" cy="518874"/>
        </a:xfrm>
        <a:prstGeom prst="roundRect">
          <a:avLst>
            <a:gd name="adj" fmla="val 10000"/>
          </a:avLst>
        </a:prstGeom>
        <a:gradFill rotWithShape="0">
          <a:gsLst>
            <a:gs pos="0">
              <a:schemeClr val="accent1">
                <a:hueOff val="0"/>
                <a:satOff val="0"/>
                <a:lumOff val="0"/>
                <a:alphaOff val="0"/>
                <a:shade val="40000"/>
                <a:alpha val="100000"/>
                <a:satMod val="150000"/>
                <a:lumMod val="100000"/>
              </a:schemeClr>
            </a:gs>
            <a:gs pos="1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t>Information Element</a:t>
          </a:r>
        </a:p>
      </dsp:txBody>
      <dsp:txXfrm>
        <a:off x="2959715" y="56402"/>
        <a:ext cx="656972" cy="488480"/>
      </dsp:txXfrm>
    </dsp:sp>
    <dsp:sp modelId="{070F4548-B915-D843-AB49-1D64FEBB7C10}">
      <dsp:nvSpPr>
        <dsp:cNvPr id="0" name=""/>
        <dsp:cNvSpPr/>
      </dsp:nvSpPr>
      <dsp:spPr>
        <a:xfrm>
          <a:off x="3700622" y="215409"/>
          <a:ext cx="145721" cy="170466"/>
        </a:xfrm>
        <a:prstGeom prst="rightArrow">
          <a:avLst>
            <a:gd name="adj1" fmla="val 60000"/>
            <a:gd name="adj2" fmla="val 50000"/>
          </a:avLst>
        </a:prstGeom>
        <a:gradFill rotWithShape="0">
          <a:gsLst>
            <a:gs pos="0">
              <a:schemeClr val="accent1">
                <a:tint val="60000"/>
                <a:hueOff val="0"/>
                <a:satOff val="0"/>
                <a:lumOff val="0"/>
                <a:alphaOff val="0"/>
                <a:shade val="40000"/>
                <a:alpha val="100000"/>
                <a:satMod val="150000"/>
                <a:lumMod val="100000"/>
              </a:schemeClr>
            </a:gs>
            <a:gs pos="100000">
              <a:schemeClr val="accent1">
                <a:tint val="60000"/>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700622" y="249502"/>
        <a:ext cx="102005" cy="102280"/>
      </dsp:txXfrm>
    </dsp:sp>
    <dsp:sp modelId="{CE686EA3-5F37-8743-9DD5-539A00BB037D}">
      <dsp:nvSpPr>
        <dsp:cNvPr id="0" name=""/>
        <dsp:cNvSpPr/>
      </dsp:nvSpPr>
      <dsp:spPr>
        <a:xfrm>
          <a:off x="3906832" y="34036"/>
          <a:ext cx="687366" cy="533211"/>
        </a:xfrm>
        <a:prstGeom prst="roundRect">
          <a:avLst>
            <a:gd name="adj" fmla="val 10000"/>
          </a:avLst>
        </a:prstGeom>
        <a:gradFill rotWithShape="0">
          <a:gsLst>
            <a:gs pos="0">
              <a:schemeClr val="accent1">
                <a:hueOff val="0"/>
                <a:satOff val="0"/>
                <a:lumOff val="0"/>
                <a:alphaOff val="0"/>
                <a:shade val="40000"/>
                <a:alpha val="100000"/>
                <a:satMod val="150000"/>
                <a:lumMod val="100000"/>
              </a:schemeClr>
            </a:gs>
            <a:gs pos="1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t>System Goals Element</a:t>
          </a:r>
        </a:p>
      </dsp:txBody>
      <dsp:txXfrm>
        <a:off x="3922449" y="49653"/>
        <a:ext cx="656132" cy="50197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1B30DA-5059-3946-BD9E-26C6F2155187}">
      <dsp:nvSpPr>
        <dsp:cNvPr id="0" name=""/>
        <dsp:cNvSpPr/>
      </dsp:nvSpPr>
      <dsp:spPr>
        <a:xfrm>
          <a:off x="0" y="155467"/>
          <a:ext cx="709766" cy="412965"/>
        </a:xfrm>
        <a:prstGeom prst="roundRect">
          <a:avLst>
            <a:gd name="adj" fmla="val 10000"/>
          </a:avLst>
        </a:prstGeom>
        <a:gradFill rotWithShape="0">
          <a:gsLst>
            <a:gs pos="0">
              <a:schemeClr val="bg2"/>
            </a:gs>
            <a:gs pos="1000">
              <a:schemeClr val="accent1">
                <a:hueOff val="0"/>
                <a:satOff val="0"/>
                <a:lumOff val="0"/>
                <a:alphaOff val="0"/>
                <a:tint val="70000"/>
                <a:shade val="100000"/>
                <a:alpha val="100000"/>
                <a:satMod val="200000"/>
                <a:lumMod val="100000"/>
              </a:schemeClr>
            </a:gs>
          </a:gsLst>
          <a:lin ang="5400000" scaled="1"/>
        </a:gradFill>
        <a:ln>
          <a:noFill/>
        </a:ln>
        <a:effectLst>
          <a:glow rad="101600">
            <a:schemeClr val="bg2">
              <a:alpha val="75000"/>
            </a:schemeClr>
          </a:glo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rtl="0">
            <a:lnSpc>
              <a:spcPct val="90000"/>
            </a:lnSpc>
            <a:spcBef>
              <a:spcPct val="0"/>
            </a:spcBef>
            <a:spcAft>
              <a:spcPct val="35000"/>
            </a:spcAft>
            <a:buNone/>
          </a:pPr>
          <a:r>
            <a:rPr lang="en-US" sz="700" b="1" kern="1200" dirty="0"/>
            <a:t>User Element</a:t>
          </a:r>
        </a:p>
      </dsp:txBody>
      <dsp:txXfrm>
        <a:off x="12095" y="167562"/>
        <a:ext cx="685576" cy="388775"/>
      </dsp:txXfrm>
    </dsp:sp>
    <dsp:sp modelId="{3D64E7B3-DE2F-7444-8533-855FDDC91F8F}">
      <dsp:nvSpPr>
        <dsp:cNvPr id="0" name=""/>
        <dsp:cNvSpPr/>
      </dsp:nvSpPr>
      <dsp:spPr>
        <a:xfrm rot="57635">
          <a:off x="781523" y="288820"/>
          <a:ext cx="152168" cy="163117"/>
        </a:xfrm>
        <a:prstGeom prst="rightArrow">
          <a:avLst>
            <a:gd name="adj1" fmla="val 60000"/>
            <a:gd name="adj2" fmla="val 50000"/>
          </a:avLst>
        </a:prstGeom>
        <a:gradFill rotWithShape="0">
          <a:gsLst>
            <a:gs pos="0">
              <a:schemeClr val="accent1">
                <a:tint val="60000"/>
                <a:hueOff val="0"/>
                <a:satOff val="0"/>
                <a:lumOff val="0"/>
                <a:alphaOff val="0"/>
                <a:shade val="40000"/>
                <a:alpha val="100000"/>
                <a:satMod val="150000"/>
                <a:lumMod val="100000"/>
              </a:schemeClr>
            </a:gs>
            <a:gs pos="100000">
              <a:schemeClr val="accent1">
                <a:tint val="60000"/>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r>
            <a:rPr lang="en-US" sz="600" kern="1200" dirty="0"/>
            <a:t>\</a:t>
          </a:r>
        </a:p>
      </dsp:txBody>
      <dsp:txXfrm>
        <a:off x="781526" y="321060"/>
        <a:ext cx="106518" cy="97871"/>
      </dsp:txXfrm>
    </dsp:sp>
    <dsp:sp modelId="{5677F8F0-C07A-874E-AF32-DB41D807A089}">
      <dsp:nvSpPr>
        <dsp:cNvPr id="0" name=""/>
        <dsp:cNvSpPr/>
      </dsp:nvSpPr>
      <dsp:spPr>
        <a:xfrm>
          <a:off x="996836" y="85051"/>
          <a:ext cx="657733" cy="586351"/>
        </a:xfrm>
        <a:prstGeom prst="roundRect">
          <a:avLst>
            <a:gd name="adj" fmla="val 10000"/>
          </a:avLst>
        </a:prstGeom>
        <a:gradFill rotWithShape="0">
          <a:gsLst>
            <a:gs pos="0">
              <a:schemeClr val="accent1">
                <a:hueOff val="0"/>
                <a:satOff val="0"/>
                <a:lumOff val="0"/>
                <a:alphaOff val="0"/>
                <a:shade val="40000"/>
                <a:alpha val="100000"/>
                <a:satMod val="150000"/>
                <a:lumMod val="100000"/>
              </a:schemeClr>
            </a:gs>
            <a:gs pos="1000">
              <a:schemeClr val="accent1">
                <a:hueOff val="0"/>
                <a:satOff val="0"/>
                <a:lumOff val="0"/>
                <a:alphaOff val="0"/>
                <a:tint val="70000"/>
                <a:shade val="100000"/>
                <a:alpha val="100000"/>
                <a:satMod val="200000"/>
                <a:lumMod val="100000"/>
              </a:schemeClr>
            </a:gs>
          </a:gsLst>
          <a:lin ang="5400000" scaled="1"/>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t>Information Processing Element</a:t>
          </a:r>
        </a:p>
      </dsp:txBody>
      <dsp:txXfrm>
        <a:off x="1014010" y="102225"/>
        <a:ext cx="623385" cy="552003"/>
      </dsp:txXfrm>
    </dsp:sp>
    <dsp:sp modelId="{F86CC928-47A2-C646-9ACD-0B4C1282D98F}">
      <dsp:nvSpPr>
        <dsp:cNvPr id="0" name=""/>
        <dsp:cNvSpPr/>
      </dsp:nvSpPr>
      <dsp:spPr>
        <a:xfrm rot="21543991">
          <a:off x="1714857" y="289286"/>
          <a:ext cx="127843" cy="163117"/>
        </a:xfrm>
        <a:prstGeom prst="rightArrow">
          <a:avLst>
            <a:gd name="adj1" fmla="val 60000"/>
            <a:gd name="adj2" fmla="val 50000"/>
          </a:avLst>
        </a:prstGeom>
        <a:gradFill rotWithShape="0">
          <a:gsLst>
            <a:gs pos="0">
              <a:schemeClr val="accent1">
                <a:tint val="60000"/>
                <a:hueOff val="0"/>
                <a:satOff val="0"/>
                <a:lumOff val="0"/>
                <a:alphaOff val="0"/>
                <a:shade val="40000"/>
                <a:alpha val="100000"/>
                <a:satMod val="150000"/>
                <a:lumMod val="100000"/>
              </a:schemeClr>
            </a:gs>
            <a:gs pos="100000">
              <a:schemeClr val="accent1">
                <a:tint val="60000"/>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1714860" y="322221"/>
        <a:ext cx="89490" cy="97871"/>
      </dsp:txXfrm>
    </dsp:sp>
    <dsp:sp modelId="{C36BA628-872F-CC43-95A6-F25CFA6832A4}">
      <dsp:nvSpPr>
        <dsp:cNvPr id="0" name=""/>
        <dsp:cNvSpPr/>
      </dsp:nvSpPr>
      <dsp:spPr>
        <a:xfrm>
          <a:off x="1895752" y="12822"/>
          <a:ext cx="857927" cy="698254"/>
        </a:xfrm>
        <a:prstGeom prst="roundRect">
          <a:avLst>
            <a:gd name="adj" fmla="val 10000"/>
          </a:avLst>
        </a:prstGeom>
        <a:gradFill rotWithShape="0">
          <a:gsLst>
            <a:gs pos="100000">
              <a:schemeClr val="accent1">
                <a:hueOff val="0"/>
                <a:satOff val="0"/>
                <a:lumOff val="0"/>
                <a:alphaOff val="0"/>
                <a:shade val="40000"/>
                <a:alpha val="100000"/>
                <a:satMod val="150000"/>
                <a:lumMod val="100000"/>
              </a:schemeClr>
            </a:gs>
            <a:gs pos="1000">
              <a:schemeClr val="accent1">
                <a:hueOff val="0"/>
                <a:satOff val="0"/>
                <a:lumOff val="0"/>
                <a:alphaOff val="0"/>
                <a:tint val="70000"/>
                <a:shade val="100000"/>
                <a:alpha val="100000"/>
                <a:satMod val="200000"/>
                <a:lumMod val="100000"/>
              </a:schemeClr>
            </a:gs>
          </a:gsLst>
          <a:lin ang="5400000" scaled="1"/>
        </a:gradFill>
        <a:ln>
          <a:noFill/>
        </a:ln>
        <a:effectLst>
          <a:glow rad="101600">
            <a:schemeClr val="accent1">
              <a:lumMod val="75000"/>
              <a:alpha val="75000"/>
            </a:schemeClr>
          </a:glo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b="1" kern="1200" dirty="0"/>
            <a:t>Information Systems Element</a:t>
          </a:r>
        </a:p>
      </dsp:txBody>
      <dsp:txXfrm>
        <a:off x="1916203" y="33273"/>
        <a:ext cx="817025" cy="657352"/>
      </dsp:txXfrm>
    </dsp:sp>
    <dsp:sp modelId="{DF6B1798-E93A-6F4A-AF88-319B473BF623}">
      <dsp:nvSpPr>
        <dsp:cNvPr id="0" name=""/>
        <dsp:cNvSpPr/>
      </dsp:nvSpPr>
      <dsp:spPr>
        <a:xfrm>
          <a:off x="2819453" y="280391"/>
          <a:ext cx="139439" cy="163117"/>
        </a:xfrm>
        <a:prstGeom prst="rightArrow">
          <a:avLst>
            <a:gd name="adj1" fmla="val 60000"/>
            <a:gd name="adj2" fmla="val 50000"/>
          </a:avLst>
        </a:prstGeom>
        <a:gradFill rotWithShape="0">
          <a:gsLst>
            <a:gs pos="0">
              <a:schemeClr val="accent1">
                <a:tint val="60000"/>
                <a:hueOff val="0"/>
                <a:satOff val="0"/>
                <a:lumOff val="0"/>
                <a:alphaOff val="0"/>
                <a:shade val="40000"/>
                <a:alpha val="100000"/>
                <a:satMod val="150000"/>
                <a:lumMod val="100000"/>
              </a:schemeClr>
            </a:gs>
            <a:gs pos="100000">
              <a:schemeClr val="accent1">
                <a:tint val="60000"/>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819453" y="313014"/>
        <a:ext cx="97607" cy="97871"/>
      </dsp:txXfrm>
    </dsp:sp>
    <dsp:sp modelId="{C9C8C3B9-24B2-334B-93FE-1AFEA95B815A}">
      <dsp:nvSpPr>
        <dsp:cNvPr id="0" name=""/>
        <dsp:cNvSpPr/>
      </dsp:nvSpPr>
      <dsp:spPr>
        <a:xfrm>
          <a:off x="3016773" y="108956"/>
          <a:ext cx="657733" cy="505987"/>
        </a:xfrm>
        <a:prstGeom prst="roundRect">
          <a:avLst>
            <a:gd name="adj" fmla="val 10000"/>
          </a:avLst>
        </a:prstGeom>
        <a:gradFill rotWithShape="0">
          <a:gsLst>
            <a:gs pos="0">
              <a:schemeClr val="accent1">
                <a:hueOff val="0"/>
                <a:satOff val="0"/>
                <a:lumOff val="0"/>
                <a:alphaOff val="0"/>
                <a:shade val="40000"/>
                <a:alpha val="100000"/>
                <a:satMod val="150000"/>
                <a:lumMod val="100000"/>
              </a:schemeClr>
            </a:gs>
            <a:gs pos="1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t>Information Element</a:t>
          </a:r>
        </a:p>
      </dsp:txBody>
      <dsp:txXfrm>
        <a:off x="3031593" y="123776"/>
        <a:ext cx="628093" cy="476347"/>
      </dsp:txXfrm>
    </dsp:sp>
    <dsp:sp modelId="{070F4548-B915-D843-AB49-1D64FEBB7C10}">
      <dsp:nvSpPr>
        <dsp:cNvPr id="0" name=""/>
        <dsp:cNvSpPr/>
      </dsp:nvSpPr>
      <dsp:spPr>
        <a:xfrm>
          <a:off x="3740280" y="280391"/>
          <a:ext cx="139439" cy="163117"/>
        </a:xfrm>
        <a:prstGeom prst="rightArrow">
          <a:avLst>
            <a:gd name="adj1" fmla="val 60000"/>
            <a:gd name="adj2" fmla="val 50000"/>
          </a:avLst>
        </a:prstGeom>
        <a:gradFill rotWithShape="0">
          <a:gsLst>
            <a:gs pos="0">
              <a:schemeClr val="accent1">
                <a:tint val="60000"/>
                <a:hueOff val="0"/>
                <a:satOff val="0"/>
                <a:lumOff val="0"/>
                <a:alphaOff val="0"/>
                <a:shade val="40000"/>
                <a:alpha val="100000"/>
                <a:satMod val="150000"/>
                <a:lumMod val="100000"/>
              </a:schemeClr>
            </a:gs>
            <a:gs pos="100000">
              <a:schemeClr val="accent1">
                <a:tint val="60000"/>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740280" y="313014"/>
        <a:ext cx="97607" cy="97871"/>
      </dsp:txXfrm>
    </dsp:sp>
    <dsp:sp modelId="{CE686EA3-5F37-8743-9DD5-539A00BB037D}">
      <dsp:nvSpPr>
        <dsp:cNvPr id="0" name=""/>
        <dsp:cNvSpPr/>
      </dsp:nvSpPr>
      <dsp:spPr>
        <a:xfrm>
          <a:off x="3937600" y="101965"/>
          <a:ext cx="657733" cy="519968"/>
        </a:xfrm>
        <a:prstGeom prst="roundRect">
          <a:avLst>
            <a:gd name="adj" fmla="val 10000"/>
          </a:avLst>
        </a:prstGeom>
        <a:gradFill rotWithShape="0">
          <a:gsLst>
            <a:gs pos="0">
              <a:schemeClr val="accent1">
                <a:hueOff val="0"/>
                <a:satOff val="0"/>
                <a:lumOff val="0"/>
                <a:alphaOff val="0"/>
                <a:shade val="40000"/>
                <a:alpha val="100000"/>
                <a:satMod val="150000"/>
                <a:lumMod val="100000"/>
              </a:schemeClr>
            </a:gs>
            <a:gs pos="1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t>System Goals Element</a:t>
          </a:r>
        </a:p>
      </dsp:txBody>
      <dsp:txXfrm>
        <a:off x="3952829" y="117194"/>
        <a:ext cx="627275" cy="4895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1B30DA-5059-3946-BD9E-26C6F2155187}">
      <dsp:nvSpPr>
        <dsp:cNvPr id="0" name=""/>
        <dsp:cNvSpPr/>
      </dsp:nvSpPr>
      <dsp:spPr>
        <a:xfrm>
          <a:off x="0" y="156172"/>
          <a:ext cx="707344" cy="411555"/>
        </a:xfrm>
        <a:prstGeom prst="roundRect">
          <a:avLst>
            <a:gd name="adj" fmla="val 10000"/>
          </a:avLst>
        </a:prstGeom>
        <a:gradFill rotWithShape="0">
          <a:gsLst>
            <a:gs pos="0">
              <a:schemeClr val="bg2"/>
            </a:gs>
            <a:gs pos="1000">
              <a:schemeClr val="accent1">
                <a:hueOff val="0"/>
                <a:satOff val="0"/>
                <a:lumOff val="0"/>
                <a:alphaOff val="0"/>
                <a:tint val="70000"/>
                <a:shade val="100000"/>
                <a:alpha val="100000"/>
                <a:satMod val="200000"/>
                <a:lumMod val="100000"/>
              </a:schemeClr>
            </a:gs>
          </a:gsLst>
          <a:lin ang="5400000" scaled="1"/>
        </a:gradFill>
        <a:ln>
          <a:noFill/>
        </a:ln>
        <a:effectLst>
          <a:glow rad="101600">
            <a:schemeClr val="bg2">
              <a:alpha val="75000"/>
            </a:schemeClr>
          </a:glo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rtl="0">
            <a:lnSpc>
              <a:spcPct val="90000"/>
            </a:lnSpc>
            <a:spcBef>
              <a:spcPct val="0"/>
            </a:spcBef>
            <a:spcAft>
              <a:spcPct val="35000"/>
            </a:spcAft>
            <a:buNone/>
          </a:pPr>
          <a:r>
            <a:rPr lang="en-US" sz="700" b="1" kern="1200" dirty="0"/>
            <a:t>User Element</a:t>
          </a:r>
        </a:p>
      </dsp:txBody>
      <dsp:txXfrm>
        <a:off x="12054" y="168226"/>
        <a:ext cx="683236" cy="387447"/>
      </dsp:txXfrm>
    </dsp:sp>
    <dsp:sp modelId="{3D64E7B3-DE2F-7444-8533-855FDDC91F8F}">
      <dsp:nvSpPr>
        <dsp:cNvPr id="0" name=""/>
        <dsp:cNvSpPr/>
      </dsp:nvSpPr>
      <dsp:spPr>
        <a:xfrm rot="57693">
          <a:off x="778614" y="289069"/>
          <a:ext cx="151135" cy="162561"/>
        </a:xfrm>
        <a:prstGeom prst="rightArrow">
          <a:avLst>
            <a:gd name="adj1" fmla="val 60000"/>
            <a:gd name="adj2" fmla="val 50000"/>
          </a:avLst>
        </a:prstGeom>
        <a:gradFill rotWithShape="0">
          <a:gsLst>
            <a:gs pos="0">
              <a:schemeClr val="accent1">
                <a:tint val="60000"/>
                <a:hueOff val="0"/>
                <a:satOff val="0"/>
                <a:lumOff val="0"/>
                <a:alphaOff val="0"/>
                <a:shade val="40000"/>
                <a:alpha val="100000"/>
                <a:satMod val="150000"/>
                <a:lumMod val="100000"/>
              </a:schemeClr>
            </a:gs>
            <a:gs pos="100000">
              <a:schemeClr val="accent1">
                <a:tint val="60000"/>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r>
            <a:rPr lang="en-US" sz="600" kern="1200" dirty="0"/>
            <a:t>\</a:t>
          </a:r>
        </a:p>
      </dsp:txBody>
      <dsp:txXfrm>
        <a:off x="778617" y="321201"/>
        <a:ext cx="105795" cy="97537"/>
      </dsp:txXfrm>
    </dsp:sp>
    <dsp:sp modelId="{5677F8F0-C07A-874E-AF32-DB41D807A089}">
      <dsp:nvSpPr>
        <dsp:cNvPr id="0" name=""/>
        <dsp:cNvSpPr/>
      </dsp:nvSpPr>
      <dsp:spPr>
        <a:xfrm>
          <a:off x="992466" y="85996"/>
          <a:ext cx="655488" cy="584350"/>
        </a:xfrm>
        <a:prstGeom prst="roundRect">
          <a:avLst>
            <a:gd name="adj" fmla="val 10000"/>
          </a:avLst>
        </a:prstGeom>
        <a:gradFill rotWithShape="0">
          <a:gsLst>
            <a:gs pos="0">
              <a:schemeClr val="accent1">
                <a:hueOff val="0"/>
                <a:satOff val="0"/>
                <a:lumOff val="0"/>
                <a:alphaOff val="0"/>
                <a:shade val="40000"/>
                <a:alpha val="100000"/>
                <a:satMod val="150000"/>
                <a:lumMod val="100000"/>
              </a:schemeClr>
            </a:gs>
            <a:gs pos="1000">
              <a:schemeClr val="accent1">
                <a:hueOff val="0"/>
                <a:satOff val="0"/>
                <a:lumOff val="0"/>
                <a:alphaOff val="0"/>
                <a:tint val="70000"/>
                <a:shade val="100000"/>
                <a:alpha val="100000"/>
                <a:satMod val="200000"/>
                <a:lumMod val="100000"/>
              </a:schemeClr>
            </a:gs>
          </a:gsLst>
          <a:lin ang="5400000" scaled="1"/>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t>Information Processing Element</a:t>
          </a:r>
        </a:p>
      </dsp:txBody>
      <dsp:txXfrm>
        <a:off x="1009581" y="103111"/>
        <a:ext cx="621258" cy="550120"/>
      </dsp:txXfrm>
    </dsp:sp>
    <dsp:sp modelId="{F86CC928-47A2-C646-9ACD-0B4C1282D98F}">
      <dsp:nvSpPr>
        <dsp:cNvPr id="0" name=""/>
        <dsp:cNvSpPr/>
      </dsp:nvSpPr>
      <dsp:spPr>
        <a:xfrm rot="21538473">
          <a:off x="1708034" y="288809"/>
          <a:ext cx="127411" cy="162561"/>
        </a:xfrm>
        <a:prstGeom prst="rightArrow">
          <a:avLst>
            <a:gd name="adj1" fmla="val 60000"/>
            <a:gd name="adj2" fmla="val 50000"/>
          </a:avLst>
        </a:prstGeom>
        <a:gradFill rotWithShape="0">
          <a:gsLst>
            <a:gs pos="0">
              <a:schemeClr val="accent1">
                <a:tint val="60000"/>
                <a:hueOff val="0"/>
                <a:satOff val="0"/>
                <a:lumOff val="0"/>
                <a:alphaOff val="0"/>
                <a:shade val="40000"/>
                <a:alpha val="100000"/>
                <a:satMod val="150000"/>
                <a:lumMod val="100000"/>
              </a:schemeClr>
            </a:gs>
            <a:gs pos="100000">
              <a:schemeClr val="accent1">
                <a:tint val="60000"/>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1708037" y="321663"/>
        <a:ext cx="89188" cy="97537"/>
      </dsp:txXfrm>
    </dsp:sp>
    <dsp:sp modelId="{C36BA628-872F-CC43-95A6-F25CFA6832A4}">
      <dsp:nvSpPr>
        <dsp:cNvPr id="0" name=""/>
        <dsp:cNvSpPr/>
      </dsp:nvSpPr>
      <dsp:spPr>
        <a:xfrm>
          <a:off x="1888314" y="88286"/>
          <a:ext cx="676392" cy="547327"/>
        </a:xfrm>
        <a:prstGeom prst="roundRect">
          <a:avLst>
            <a:gd name="adj" fmla="val 10000"/>
          </a:avLst>
        </a:prstGeom>
        <a:gradFill rotWithShape="0">
          <a:gsLst>
            <a:gs pos="0">
              <a:schemeClr val="accent1">
                <a:hueOff val="0"/>
                <a:satOff val="0"/>
                <a:lumOff val="0"/>
                <a:alphaOff val="0"/>
                <a:shade val="40000"/>
                <a:alpha val="100000"/>
                <a:satMod val="150000"/>
                <a:lumMod val="100000"/>
              </a:schemeClr>
            </a:gs>
            <a:gs pos="1000">
              <a:schemeClr val="accent1">
                <a:hueOff val="0"/>
                <a:satOff val="0"/>
                <a:lumOff val="0"/>
                <a:alphaOff val="0"/>
                <a:tint val="70000"/>
                <a:shade val="100000"/>
                <a:alpha val="100000"/>
                <a:satMod val="200000"/>
                <a:lumMod val="100000"/>
              </a:schemeClr>
            </a:gs>
          </a:gsLst>
          <a:lin ang="5400000" scaled="1"/>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b="0" kern="1200" dirty="0"/>
            <a:t>Information Systems Element</a:t>
          </a:r>
        </a:p>
      </dsp:txBody>
      <dsp:txXfrm>
        <a:off x="1904345" y="104317"/>
        <a:ext cx="644330" cy="515265"/>
      </dsp:txXfrm>
    </dsp:sp>
    <dsp:sp modelId="{DF6B1798-E93A-6F4A-AF88-319B473BF623}">
      <dsp:nvSpPr>
        <dsp:cNvPr id="0" name=""/>
        <dsp:cNvSpPr/>
      </dsp:nvSpPr>
      <dsp:spPr>
        <a:xfrm>
          <a:off x="2630256" y="280669"/>
          <a:ext cx="138963" cy="162561"/>
        </a:xfrm>
        <a:prstGeom prst="rightArrow">
          <a:avLst>
            <a:gd name="adj1" fmla="val 60000"/>
            <a:gd name="adj2" fmla="val 50000"/>
          </a:avLst>
        </a:prstGeom>
        <a:gradFill rotWithShape="0">
          <a:gsLst>
            <a:gs pos="0">
              <a:schemeClr val="accent1">
                <a:tint val="60000"/>
                <a:hueOff val="0"/>
                <a:satOff val="0"/>
                <a:lumOff val="0"/>
                <a:alphaOff val="0"/>
                <a:shade val="40000"/>
                <a:alpha val="100000"/>
                <a:satMod val="150000"/>
                <a:lumMod val="100000"/>
              </a:schemeClr>
            </a:gs>
            <a:gs pos="100000">
              <a:schemeClr val="accent1">
                <a:tint val="60000"/>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630256" y="313181"/>
        <a:ext cx="97274" cy="97537"/>
      </dsp:txXfrm>
    </dsp:sp>
    <dsp:sp modelId="{C9C8C3B9-24B2-334B-93FE-1AFEA95B815A}">
      <dsp:nvSpPr>
        <dsp:cNvPr id="0" name=""/>
        <dsp:cNvSpPr/>
      </dsp:nvSpPr>
      <dsp:spPr>
        <a:xfrm>
          <a:off x="2826902" y="15513"/>
          <a:ext cx="851722" cy="692873"/>
        </a:xfrm>
        <a:prstGeom prst="roundRect">
          <a:avLst>
            <a:gd name="adj" fmla="val 10000"/>
          </a:avLst>
        </a:prstGeom>
        <a:gradFill rotWithShape="0">
          <a:gsLst>
            <a:gs pos="100000">
              <a:schemeClr val="accent1">
                <a:hueOff val="0"/>
                <a:satOff val="0"/>
                <a:lumOff val="0"/>
                <a:alphaOff val="0"/>
                <a:shade val="40000"/>
                <a:alpha val="100000"/>
                <a:satMod val="150000"/>
                <a:lumMod val="100000"/>
              </a:schemeClr>
            </a:gs>
            <a:gs pos="1000">
              <a:schemeClr val="accent1">
                <a:hueOff val="0"/>
                <a:satOff val="0"/>
                <a:lumOff val="0"/>
                <a:alphaOff val="0"/>
                <a:tint val="70000"/>
                <a:shade val="100000"/>
                <a:alpha val="100000"/>
                <a:satMod val="200000"/>
                <a:lumMod val="100000"/>
              </a:schemeClr>
            </a:gs>
          </a:gsLst>
          <a:lin ang="5400000" scaled="1"/>
        </a:gradFill>
        <a:ln>
          <a:noFill/>
        </a:ln>
        <a:effectLst>
          <a:glow rad="101600">
            <a:schemeClr val="tx2">
              <a:alpha val="75000"/>
            </a:schemeClr>
          </a:glo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b="1" kern="1200" dirty="0"/>
            <a:t>Information Element</a:t>
          </a:r>
        </a:p>
      </dsp:txBody>
      <dsp:txXfrm>
        <a:off x="2847196" y="35807"/>
        <a:ext cx="811134" cy="652285"/>
      </dsp:txXfrm>
    </dsp:sp>
    <dsp:sp modelId="{070F4548-B915-D843-AB49-1D64FEBB7C10}">
      <dsp:nvSpPr>
        <dsp:cNvPr id="0" name=""/>
        <dsp:cNvSpPr/>
      </dsp:nvSpPr>
      <dsp:spPr>
        <a:xfrm>
          <a:off x="3744173" y="280669"/>
          <a:ext cx="138963" cy="162561"/>
        </a:xfrm>
        <a:prstGeom prst="rightArrow">
          <a:avLst>
            <a:gd name="adj1" fmla="val 60000"/>
            <a:gd name="adj2" fmla="val 50000"/>
          </a:avLst>
        </a:prstGeom>
        <a:gradFill rotWithShape="0">
          <a:gsLst>
            <a:gs pos="0">
              <a:schemeClr val="accent1">
                <a:tint val="60000"/>
                <a:hueOff val="0"/>
                <a:satOff val="0"/>
                <a:lumOff val="0"/>
                <a:alphaOff val="0"/>
                <a:shade val="40000"/>
                <a:alpha val="100000"/>
                <a:satMod val="150000"/>
                <a:lumMod val="100000"/>
              </a:schemeClr>
            </a:gs>
            <a:gs pos="100000">
              <a:schemeClr val="accent1">
                <a:tint val="60000"/>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744173" y="313181"/>
        <a:ext cx="97274" cy="97537"/>
      </dsp:txXfrm>
    </dsp:sp>
    <dsp:sp modelId="{CE686EA3-5F37-8743-9DD5-539A00BB037D}">
      <dsp:nvSpPr>
        <dsp:cNvPr id="0" name=""/>
        <dsp:cNvSpPr/>
      </dsp:nvSpPr>
      <dsp:spPr>
        <a:xfrm>
          <a:off x="3940820" y="102853"/>
          <a:ext cx="655488" cy="518193"/>
        </a:xfrm>
        <a:prstGeom prst="roundRect">
          <a:avLst>
            <a:gd name="adj" fmla="val 10000"/>
          </a:avLst>
        </a:prstGeom>
        <a:gradFill rotWithShape="0">
          <a:gsLst>
            <a:gs pos="0">
              <a:schemeClr val="accent1">
                <a:hueOff val="0"/>
                <a:satOff val="0"/>
                <a:lumOff val="0"/>
                <a:alphaOff val="0"/>
                <a:shade val="40000"/>
                <a:alpha val="100000"/>
                <a:satMod val="150000"/>
                <a:lumMod val="100000"/>
              </a:schemeClr>
            </a:gs>
            <a:gs pos="1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t>System Goals Element</a:t>
          </a:r>
        </a:p>
      </dsp:txBody>
      <dsp:txXfrm>
        <a:off x="3955997" y="118030"/>
        <a:ext cx="625134" cy="48783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1B30DA-5059-3946-BD9E-26C6F2155187}">
      <dsp:nvSpPr>
        <dsp:cNvPr id="0" name=""/>
        <dsp:cNvSpPr/>
      </dsp:nvSpPr>
      <dsp:spPr>
        <a:xfrm>
          <a:off x="1190" y="-1789"/>
          <a:ext cx="739295" cy="727479"/>
        </a:xfrm>
        <a:prstGeom prst="roundRect">
          <a:avLst>
            <a:gd name="adj" fmla="val 10000"/>
          </a:avLst>
        </a:prstGeom>
        <a:gradFill rotWithShape="0">
          <a:gsLst>
            <a:gs pos="0">
              <a:schemeClr val="bg2"/>
            </a:gs>
            <a:gs pos="1000">
              <a:schemeClr val="accent1">
                <a:hueOff val="0"/>
                <a:satOff val="0"/>
                <a:lumOff val="0"/>
                <a:alphaOff val="0"/>
                <a:tint val="70000"/>
                <a:shade val="100000"/>
                <a:alpha val="100000"/>
                <a:satMod val="200000"/>
                <a:lumMod val="100000"/>
              </a:schemeClr>
            </a:gs>
          </a:gsLst>
          <a:lin ang="5400000" scaled="1"/>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rtl="0">
            <a:lnSpc>
              <a:spcPct val="90000"/>
            </a:lnSpc>
            <a:spcBef>
              <a:spcPct val="0"/>
            </a:spcBef>
            <a:spcAft>
              <a:spcPct val="35000"/>
            </a:spcAft>
            <a:buNone/>
          </a:pPr>
          <a:r>
            <a:rPr lang="en-US" sz="800" b="0" kern="1200" dirty="0"/>
            <a:t>User</a:t>
          </a:r>
          <a:r>
            <a:rPr lang="en-US" sz="800" b="1" kern="1200" dirty="0"/>
            <a:t> </a:t>
          </a:r>
          <a:r>
            <a:rPr lang="en-US" sz="800" b="0" kern="1200" dirty="0"/>
            <a:t>Elemen</a:t>
          </a:r>
          <a:r>
            <a:rPr lang="en-US" sz="800" b="1" kern="1200" dirty="0"/>
            <a:t>t</a:t>
          </a:r>
        </a:p>
      </dsp:txBody>
      <dsp:txXfrm>
        <a:off x="22497" y="19518"/>
        <a:ext cx="696681" cy="684865"/>
      </dsp:txXfrm>
    </dsp:sp>
    <dsp:sp modelId="{3D64E7B3-DE2F-7444-8533-855FDDC91F8F}">
      <dsp:nvSpPr>
        <dsp:cNvPr id="0" name=""/>
        <dsp:cNvSpPr/>
      </dsp:nvSpPr>
      <dsp:spPr>
        <a:xfrm>
          <a:off x="824324" y="274163"/>
          <a:ext cx="177738" cy="175572"/>
        </a:xfrm>
        <a:prstGeom prst="rightArrow">
          <a:avLst>
            <a:gd name="adj1" fmla="val 60000"/>
            <a:gd name="adj2" fmla="val 50000"/>
          </a:avLst>
        </a:prstGeom>
        <a:gradFill rotWithShape="0">
          <a:gsLst>
            <a:gs pos="0">
              <a:schemeClr val="accent1">
                <a:tint val="60000"/>
                <a:hueOff val="0"/>
                <a:satOff val="0"/>
                <a:lumOff val="0"/>
                <a:alphaOff val="0"/>
                <a:shade val="40000"/>
                <a:alpha val="100000"/>
                <a:satMod val="150000"/>
                <a:lumMod val="100000"/>
              </a:schemeClr>
            </a:gs>
            <a:gs pos="100000">
              <a:schemeClr val="accent1">
                <a:tint val="60000"/>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r>
            <a:rPr lang="en-US" sz="600" kern="1200" dirty="0"/>
            <a:t>\</a:t>
          </a:r>
        </a:p>
      </dsp:txBody>
      <dsp:txXfrm>
        <a:off x="824324" y="309277"/>
        <a:ext cx="125066" cy="105344"/>
      </dsp:txXfrm>
    </dsp:sp>
    <dsp:sp modelId="{5677F8F0-C07A-874E-AF32-DB41D807A089}">
      <dsp:nvSpPr>
        <dsp:cNvPr id="0" name=""/>
        <dsp:cNvSpPr/>
      </dsp:nvSpPr>
      <dsp:spPr>
        <a:xfrm>
          <a:off x="1075840" y="-1789"/>
          <a:ext cx="730353" cy="727479"/>
        </a:xfrm>
        <a:prstGeom prst="roundRect">
          <a:avLst>
            <a:gd name="adj" fmla="val 10000"/>
          </a:avLst>
        </a:prstGeom>
        <a:gradFill rotWithShape="0">
          <a:gsLst>
            <a:gs pos="0">
              <a:schemeClr val="accent1">
                <a:hueOff val="0"/>
                <a:satOff val="0"/>
                <a:lumOff val="0"/>
                <a:alphaOff val="0"/>
                <a:shade val="40000"/>
                <a:alpha val="100000"/>
                <a:satMod val="150000"/>
                <a:lumMod val="100000"/>
              </a:schemeClr>
            </a:gs>
            <a:gs pos="1000">
              <a:schemeClr val="accent1">
                <a:hueOff val="0"/>
                <a:satOff val="0"/>
                <a:lumOff val="0"/>
                <a:alphaOff val="0"/>
                <a:tint val="70000"/>
                <a:shade val="100000"/>
                <a:alpha val="100000"/>
                <a:satMod val="200000"/>
                <a:lumMod val="100000"/>
              </a:schemeClr>
            </a:gs>
          </a:gsLst>
          <a:lin ang="5400000" scaled="1"/>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t>Information Processing Element</a:t>
          </a:r>
        </a:p>
      </dsp:txBody>
      <dsp:txXfrm>
        <a:off x="1097147" y="19518"/>
        <a:ext cx="687739" cy="684865"/>
      </dsp:txXfrm>
    </dsp:sp>
    <dsp:sp modelId="{F86CC928-47A2-C646-9ACD-0B4C1282D98F}">
      <dsp:nvSpPr>
        <dsp:cNvPr id="0" name=""/>
        <dsp:cNvSpPr/>
      </dsp:nvSpPr>
      <dsp:spPr>
        <a:xfrm>
          <a:off x="1864517" y="274163"/>
          <a:ext cx="123644" cy="175572"/>
        </a:xfrm>
        <a:prstGeom prst="rightArrow">
          <a:avLst>
            <a:gd name="adj1" fmla="val 60000"/>
            <a:gd name="adj2" fmla="val 50000"/>
          </a:avLst>
        </a:prstGeom>
        <a:gradFill rotWithShape="0">
          <a:gsLst>
            <a:gs pos="0">
              <a:schemeClr val="accent1">
                <a:tint val="60000"/>
                <a:hueOff val="0"/>
                <a:satOff val="0"/>
                <a:lumOff val="0"/>
                <a:alphaOff val="0"/>
                <a:shade val="40000"/>
                <a:alpha val="100000"/>
                <a:satMod val="150000"/>
                <a:lumMod val="100000"/>
              </a:schemeClr>
            </a:gs>
            <a:gs pos="100000">
              <a:schemeClr val="accent1">
                <a:tint val="60000"/>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1864517" y="309277"/>
        <a:ext cx="86551" cy="105344"/>
      </dsp:txXfrm>
    </dsp:sp>
    <dsp:sp modelId="{C36BA628-872F-CC43-95A6-F25CFA6832A4}">
      <dsp:nvSpPr>
        <dsp:cNvPr id="0" name=""/>
        <dsp:cNvSpPr/>
      </dsp:nvSpPr>
      <dsp:spPr>
        <a:xfrm>
          <a:off x="2039485" y="0"/>
          <a:ext cx="725419" cy="723900"/>
        </a:xfrm>
        <a:prstGeom prst="roundRect">
          <a:avLst>
            <a:gd name="adj" fmla="val 10000"/>
          </a:avLst>
        </a:prstGeom>
        <a:gradFill rotWithShape="0">
          <a:gsLst>
            <a:gs pos="0">
              <a:schemeClr val="accent1">
                <a:hueOff val="0"/>
                <a:satOff val="0"/>
                <a:lumOff val="0"/>
                <a:alphaOff val="0"/>
                <a:shade val="40000"/>
                <a:alpha val="100000"/>
                <a:satMod val="150000"/>
                <a:lumMod val="100000"/>
              </a:schemeClr>
            </a:gs>
            <a:gs pos="1000">
              <a:schemeClr val="accent1">
                <a:hueOff val="0"/>
                <a:satOff val="0"/>
                <a:lumOff val="0"/>
                <a:alphaOff val="0"/>
                <a:tint val="70000"/>
                <a:shade val="100000"/>
                <a:alpha val="100000"/>
                <a:satMod val="200000"/>
                <a:lumMod val="100000"/>
              </a:schemeClr>
            </a:gs>
          </a:gsLst>
          <a:lin ang="5400000" scaled="1"/>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0" kern="1200" dirty="0"/>
            <a:t>Information Systems Element</a:t>
          </a:r>
        </a:p>
      </dsp:txBody>
      <dsp:txXfrm>
        <a:off x="2060687" y="21202"/>
        <a:ext cx="683015" cy="681496"/>
      </dsp:txXfrm>
    </dsp:sp>
    <dsp:sp modelId="{DF6B1798-E93A-6F4A-AF88-319B473BF623}">
      <dsp:nvSpPr>
        <dsp:cNvPr id="0" name=""/>
        <dsp:cNvSpPr/>
      </dsp:nvSpPr>
      <dsp:spPr>
        <a:xfrm>
          <a:off x="2835700" y="274163"/>
          <a:ext cx="150086" cy="175572"/>
        </a:xfrm>
        <a:prstGeom prst="rightArrow">
          <a:avLst>
            <a:gd name="adj1" fmla="val 60000"/>
            <a:gd name="adj2" fmla="val 50000"/>
          </a:avLst>
        </a:prstGeom>
        <a:gradFill rotWithShape="0">
          <a:gsLst>
            <a:gs pos="0">
              <a:schemeClr val="accent1">
                <a:tint val="60000"/>
                <a:hueOff val="0"/>
                <a:satOff val="0"/>
                <a:lumOff val="0"/>
                <a:alphaOff val="0"/>
                <a:shade val="40000"/>
                <a:alpha val="100000"/>
                <a:satMod val="150000"/>
                <a:lumMod val="100000"/>
              </a:schemeClr>
            </a:gs>
            <a:gs pos="100000">
              <a:schemeClr val="accent1">
                <a:tint val="60000"/>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835700" y="309277"/>
        <a:ext cx="105060" cy="105344"/>
      </dsp:txXfrm>
    </dsp:sp>
    <dsp:sp modelId="{C9C8C3B9-24B2-334B-93FE-1AFEA95B815A}">
      <dsp:nvSpPr>
        <dsp:cNvPr id="0" name=""/>
        <dsp:cNvSpPr/>
      </dsp:nvSpPr>
      <dsp:spPr>
        <a:xfrm>
          <a:off x="3048086" y="-9137"/>
          <a:ext cx="721957" cy="742175"/>
        </a:xfrm>
        <a:prstGeom prst="roundRect">
          <a:avLst>
            <a:gd name="adj" fmla="val 10000"/>
          </a:avLst>
        </a:prstGeom>
        <a:gradFill rotWithShape="0">
          <a:gsLst>
            <a:gs pos="0">
              <a:schemeClr val="accent1">
                <a:hueOff val="0"/>
                <a:satOff val="0"/>
                <a:lumOff val="0"/>
                <a:alphaOff val="0"/>
                <a:shade val="40000"/>
                <a:alpha val="100000"/>
                <a:satMod val="150000"/>
                <a:lumMod val="100000"/>
              </a:schemeClr>
            </a:gs>
            <a:gs pos="1000">
              <a:schemeClr val="accent1">
                <a:hueOff val="0"/>
                <a:satOff val="0"/>
                <a:lumOff val="0"/>
                <a:alphaOff val="0"/>
                <a:tint val="70000"/>
                <a:shade val="100000"/>
                <a:alpha val="100000"/>
                <a:satMod val="200000"/>
                <a:lumMod val="100000"/>
              </a:schemeClr>
            </a:gs>
          </a:gsLst>
          <a:lin ang="5400000" scaled="1"/>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0" kern="1200" dirty="0"/>
            <a:t>Information Element</a:t>
          </a:r>
        </a:p>
      </dsp:txBody>
      <dsp:txXfrm>
        <a:off x="3069231" y="12008"/>
        <a:ext cx="679667" cy="699885"/>
      </dsp:txXfrm>
    </dsp:sp>
    <dsp:sp modelId="{070F4548-B915-D843-AB49-1D64FEBB7C10}">
      <dsp:nvSpPr>
        <dsp:cNvPr id="0" name=""/>
        <dsp:cNvSpPr/>
      </dsp:nvSpPr>
      <dsp:spPr>
        <a:xfrm>
          <a:off x="3840839" y="274163"/>
          <a:ext cx="150086" cy="175572"/>
        </a:xfrm>
        <a:prstGeom prst="rightArrow">
          <a:avLst>
            <a:gd name="adj1" fmla="val 60000"/>
            <a:gd name="adj2" fmla="val 50000"/>
          </a:avLst>
        </a:prstGeom>
        <a:gradFill rotWithShape="0">
          <a:gsLst>
            <a:gs pos="0">
              <a:schemeClr val="accent1">
                <a:tint val="60000"/>
                <a:hueOff val="0"/>
                <a:satOff val="0"/>
                <a:lumOff val="0"/>
                <a:alphaOff val="0"/>
                <a:shade val="40000"/>
                <a:alpha val="100000"/>
                <a:satMod val="150000"/>
                <a:lumMod val="100000"/>
              </a:schemeClr>
            </a:gs>
            <a:gs pos="100000">
              <a:schemeClr val="accent1">
                <a:tint val="60000"/>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840839" y="309277"/>
        <a:ext cx="105060" cy="105344"/>
      </dsp:txXfrm>
    </dsp:sp>
    <dsp:sp modelId="{CE686EA3-5F37-8743-9DD5-539A00BB037D}">
      <dsp:nvSpPr>
        <dsp:cNvPr id="0" name=""/>
        <dsp:cNvSpPr/>
      </dsp:nvSpPr>
      <dsp:spPr>
        <a:xfrm>
          <a:off x="4053225" y="-62813"/>
          <a:ext cx="670687" cy="849527"/>
        </a:xfrm>
        <a:prstGeom prst="roundRect">
          <a:avLst>
            <a:gd name="adj" fmla="val 10000"/>
          </a:avLst>
        </a:prstGeom>
        <a:gradFill rotWithShape="0">
          <a:gsLst>
            <a:gs pos="100000">
              <a:schemeClr val="accent1">
                <a:hueOff val="0"/>
                <a:satOff val="0"/>
                <a:lumOff val="0"/>
                <a:alphaOff val="0"/>
                <a:shade val="40000"/>
                <a:alpha val="100000"/>
                <a:satMod val="150000"/>
                <a:lumMod val="100000"/>
              </a:schemeClr>
            </a:gs>
            <a:gs pos="1000">
              <a:schemeClr val="accent1">
                <a:hueOff val="0"/>
                <a:satOff val="0"/>
                <a:lumOff val="0"/>
                <a:alphaOff val="0"/>
                <a:tint val="70000"/>
                <a:shade val="100000"/>
                <a:alpha val="100000"/>
                <a:satMod val="200000"/>
                <a:lumMod val="100000"/>
              </a:schemeClr>
            </a:gs>
          </a:gsLst>
          <a:lin ang="5400000" scaled="1"/>
        </a:gradFill>
        <a:ln>
          <a:noFill/>
        </a:ln>
        <a:effectLst>
          <a:glow rad="101600">
            <a:schemeClr val="tx2">
              <a:alpha val="75000"/>
            </a:schemeClr>
          </a:glo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dirty="0"/>
            <a:t>System Goals Element</a:t>
          </a:r>
        </a:p>
      </dsp:txBody>
      <dsp:txXfrm>
        <a:off x="4072869" y="-43169"/>
        <a:ext cx="631399" cy="81023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5F6854-1F8E-0C40-8CDD-136BBD9B00DE}">
      <dsp:nvSpPr>
        <dsp:cNvPr id="0" name=""/>
        <dsp:cNvSpPr/>
      </dsp:nvSpPr>
      <dsp:spPr>
        <a:xfrm rot="5400000">
          <a:off x="5397860" y="-1556477"/>
          <a:ext cx="739794" cy="397938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44500">
            <a:lnSpc>
              <a:spcPct val="90000"/>
            </a:lnSpc>
            <a:spcBef>
              <a:spcPct val="0"/>
            </a:spcBef>
            <a:spcAft>
              <a:spcPct val="15000"/>
            </a:spcAft>
            <a:buChar char="•"/>
          </a:pPr>
          <a:r>
            <a:rPr lang="en-US" sz="1000" kern="1200" dirty="0"/>
            <a:t>Determine</a:t>
          </a:r>
          <a:r>
            <a:rPr lang="en-US" sz="1000" kern="1200" baseline="0" dirty="0"/>
            <a:t> staff project lead</a:t>
          </a:r>
          <a:endParaRPr lang="en-US" sz="1000" kern="1200" dirty="0"/>
        </a:p>
        <a:p>
          <a:pPr marL="57150" lvl="1" indent="-57150" algn="l" defTabSz="444500">
            <a:lnSpc>
              <a:spcPct val="90000"/>
            </a:lnSpc>
            <a:spcBef>
              <a:spcPct val="0"/>
            </a:spcBef>
            <a:spcAft>
              <a:spcPct val="15000"/>
            </a:spcAft>
            <a:buChar char="•"/>
          </a:pPr>
          <a:r>
            <a:rPr lang="en-US" sz="1000" kern="1200" dirty="0"/>
            <a:t>Determine need and feasibility of the project </a:t>
          </a:r>
        </a:p>
        <a:p>
          <a:pPr marL="57150" lvl="1" indent="-57150" algn="l" defTabSz="444500">
            <a:lnSpc>
              <a:spcPct val="90000"/>
            </a:lnSpc>
            <a:spcBef>
              <a:spcPct val="0"/>
            </a:spcBef>
            <a:spcAft>
              <a:spcPct val="15000"/>
            </a:spcAft>
            <a:buChar char="•"/>
          </a:pPr>
          <a:r>
            <a:rPr lang="en-US" sz="1000" kern="1200" dirty="0"/>
            <a:t>Determine scope of project</a:t>
          </a:r>
        </a:p>
      </dsp:txBody>
      <dsp:txXfrm rot="-5400000">
        <a:off x="3778064" y="99433"/>
        <a:ext cx="3943272" cy="667566"/>
      </dsp:txXfrm>
    </dsp:sp>
    <dsp:sp modelId="{FDABDAA4-9E29-6740-A467-39200EE3131E}">
      <dsp:nvSpPr>
        <dsp:cNvPr id="0" name=""/>
        <dsp:cNvSpPr/>
      </dsp:nvSpPr>
      <dsp:spPr>
        <a:xfrm>
          <a:off x="448052" y="24673"/>
          <a:ext cx="3105531" cy="864331"/>
        </a:xfrm>
        <a:prstGeom prst="roundRect">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endParaRPr lang="en-US" sz="1100" b="1" kern="1200" dirty="0"/>
        </a:p>
        <a:p>
          <a:pPr marL="0" lvl="0" indent="0" algn="ctr" defTabSz="488950">
            <a:lnSpc>
              <a:spcPct val="90000"/>
            </a:lnSpc>
            <a:spcBef>
              <a:spcPct val="0"/>
            </a:spcBef>
            <a:spcAft>
              <a:spcPct val="35000"/>
            </a:spcAft>
            <a:buNone/>
          </a:pPr>
          <a:r>
            <a:rPr lang="en-US" sz="1100" b="1" kern="1200" dirty="0"/>
            <a:t>Project Initiation</a:t>
          </a:r>
        </a:p>
        <a:p>
          <a:pPr marL="0" lvl="0" indent="0" algn="ctr" defTabSz="488950">
            <a:lnSpc>
              <a:spcPct val="90000"/>
            </a:lnSpc>
            <a:spcBef>
              <a:spcPct val="0"/>
            </a:spcBef>
            <a:spcAft>
              <a:spcPct val="35000"/>
            </a:spcAft>
            <a:buNone/>
          </a:pPr>
          <a:r>
            <a:rPr lang="en-US" sz="1100" b="1" kern="1200" dirty="0"/>
            <a:t>(January- August 2017)</a:t>
          </a:r>
        </a:p>
        <a:p>
          <a:pPr marL="0" lvl="0" indent="0" algn="ctr" defTabSz="488950">
            <a:lnSpc>
              <a:spcPct val="90000"/>
            </a:lnSpc>
            <a:spcBef>
              <a:spcPct val="0"/>
            </a:spcBef>
            <a:spcAft>
              <a:spcPct val="35000"/>
            </a:spcAft>
            <a:buNone/>
          </a:pPr>
          <a:r>
            <a:rPr lang="en-US" sz="1100" b="1" kern="1200" dirty="0"/>
            <a:t> </a:t>
          </a:r>
        </a:p>
      </dsp:txBody>
      <dsp:txXfrm>
        <a:off x="490245" y="66866"/>
        <a:ext cx="3021145" cy="779945"/>
      </dsp:txXfrm>
    </dsp:sp>
    <dsp:sp modelId="{6189B6CA-6B2C-D24D-AB7F-1AD6DF720E96}">
      <dsp:nvSpPr>
        <dsp:cNvPr id="0" name=""/>
        <dsp:cNvSpPr/>
      </dsp:nvSpPr>
      <dsp:spPr>
        <a:xfrm rot="5400000">
          <a:off x="4804682" y="-99547"/>
          <a:ext cx="1991044" cy="405034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00050">
            <a:lnSpc>
              <a:spcPct val="90000"/>
            </a:lnSpc>
            <a:spcBef>
              <a:spcPct val="0"/>
            </a:spcBef>
            <a:spcAft>
              <a:spcPct val="15000"/>
            </a:spcAft>
            <a:buChar char="•"/>
          </a:pPr>
          <a:r>
            <a:rPr lang="en-US" sz="900" kern="1200" dirty="0"/>
            <a:t>Develop project work plan and associated time lines</a:t>
          </a:r>
        </a:p>
        <a:p>
          <a:pPr marL="57150" lvl="1" indent="-57150" algn="l" defTabSz="400050">
            <a:lnSpc>
              <a:spcPct val="90000"/>
            </a:lnSpc>
            <a:spcBef>
              <a:spcPct val="0"/>
            </a:spcBef>
            <a:spcAft>
              <a:spcPct val="15000"/>
            </a:spcAft>
            <a:buChar char="•"/>
          </a:pPr>
          <a:r>
            <a:rPr lang="en-US" sz="900" kern="1200" dirty="0"/>
            <a:t>Develop Project budget</a:t>
          </a:r>
        </a:p>
        <a:p>
          <a:pPr marL="57150" lvl="1" indent="-57150" algn="l" defTabSz="444500">
            <a:lnSpc>
              <a:spcPct val="90000"/>
            </a:lnSpc>
            <a:spcBef>
              <a:spcPct val="0"/>
            </a:spcBef>
            <a:spcAft>
              <a:spcPct val="15000"/>
            </a:spcAft>
            <a:buChar char="•"/>
          </a:pPr>
          <a:r>
            <a:rPr lang="en-US" sz="1000" kern="1200" dirty="0"/>
            <a:t>MST Steering committee selected</a:t>
          </a:r>
        </a:p>
        <a:p>
          <a:pPr marL="57150" lvl="1" indent="-57150" algn="l" defTabSz="444500">
            <a:lnSpc>
              <a:spcPct val="90000"/>
            </a:lnSpc>
            <a:spcBef>
              <a:spcPct val="0"/>
            </a:spcBef>
            <a:spcAft>
              <a:spcPct val="15000"/>
            </a:spcAft>
            <a:buChar char="•"/>
          </a:pPr>
          <a:r>
            <a:rPr lang="en-US" sz="1000" kern="1200" dirty="0"/>
            <a:t>MST Terms of Reference and project plan developed </a:t>
          </a:r>
        </a:p>
        <a:p>
          <a:pPr marL="57150" lvl="1" indent="-57150" algn="l" defTabSz="444500">
            <a:lnSpc>
              <a:spcPct val="90000"/>
            </a:lnSpc>
            <a:spcBef>
              <a:spcPct val="0"/>
            </a:spcBef>
            <a:spcAft>
              <a:spcPct val="15000"/>
            </a:spcAft>
            <a:buChar char="•"/>
          </a:pPr>
          <a:r>
            <a:rPr lang="en-US" sz="1000" kern="1200" dirty="0"/>
            <a:t>Determine project benefits risks and outcomes</a:t>
          </a:r>
        </a:p>
        <a:p>
          <a:pPr marL="57150" lvl="1" indent="-57150" algn="l" defTabSz="444500">
            <a:lnSpc>
              <a:spcPct val="90000"/>
            </a:lnSpc>
            <a:spcBef>
              <a:spcPct val="0"/>
            </a:spcBef>
            <a:spcAft>
              <a:spcPct val="15000"/>
            </a:spcAft>
            <a:buChar char="•"/>
          </a:pPr>
          <a:r>
            <a:rPr lang="en-US" sz="1000" kern="1200" dirty="0"/>
            <a:t>Acceptance of MST Terms of Reference &amp; project plan by Senior Management and  steering committee</a:t>
          </a:r>
        </a:p>
        <a:p>
          <a:pPr marL="57150" lvl="1" indent="-57150" algn="l" defTabSz="444500">
            <a:lnSpc>
              <a:spcPct val="90000"/>
            </a:lnSpc>
            <a:spcBef>
              <a:spcPct val="0"/>
            </a:spcBef>
            <a:spcAft>
              <a:spcPct val="15000"/>
            </a:spcAft>
            <a:buChar char="•"/>
          </a:pPr>
          <a:r>
            <a:rPr lang="en-US" sz="1000" kern="1200" dirty="0"/>
            <a:t>Software testing prior to the full scale launch</a:t>
          </a:r>
          <a:endParaRPr lang="en-CA" sz="1000" kern="1200" dirty="0"/>
        </a:p>
        <a:p>
          <a:pPr marL="57150" lvl="1" indent="-57150" algn="l" defTabSz="444500">
            <a:lnSpc>
              <a:spcPct val="90000"/>
            </a:lnSpc>
            <a:spcBef>
              <a:spcPct val="0"/>
            </a:spcBef>
            <a:spcAft>
              <a:spcPct val="15000"/>
            </a:spcAft>
            <a:buChar char="•"/>
          </a:pPr>
          <a:r>
            <a:rPr lang="en-US" sz="1000" kern="1200" dirty="0"/>
            <a:t>Selection of  2 Sub-Committees Leads, for orthopedics and geriatric units </a:t>
          </a:r>
        </a:p>
        <a:p>
          <a:pPr marL="57150" lvl="1" indent="-57150" algn="l" defTabSz="444500">
            <a:lnSpc>
              <a:spcPct val="90000"/>
            </a:lnSpc>
            <a:spcBef>
              <a:spcPct val="0"/>
            </a:spcBef>
            <a:spcAft>
              <a:spcPct val="15000"/>
            </a:spcAft>
            <a:buChar char="•"/>
          </a:pPr>
          <a:r>
            <a:rPr lang="en-US" sz="1000" kern="1200" dirty="0"/>
            <a:t>Creation an electronic version of the MST tool to embed in the EMR.</a:t>
          </a:r>
          <a:endParaRPr lang="en-CA" sz="1000" kern="1200" dirty="0"/>
        </a:p>
        <a:p>
          <a:pPr marL="57150" lvl="1" indent="-57150" algn="l" defTabSz="444500">
            <a:lnSpc>
              <a:spcPct val="90000"/>
            </a:lnSpc>
            <a:spcBef>
              <a:spcPct val="0"/>
            </a:spcBef>
            <a:spcAft>
              <a:spcPct val="15000"/>
            </a:spcAft>
            <a:buChar char="•"/>
          </a:pPr>
          <a:r>
            <a:rPr lang="en-US" sz="1000" kern="1200" dirty="0"/>
            <a:t>Training program developed</a:t>
          </a:r>
        </a:p>
      </dsp:txBody>
      <dsp:txXfrm rot="-5400000">
        <a:off x="3775032" y="1027298"/>
        <a:ext cx="3953150" cy="1796654"/>
      </dsp:txXfrm>
    </dsp:sp>
    <dsp:sp modelId="{A37F0254-1444-F043-AFD0-1670561475B7}">
      <dsp:nvSpPr>
        <dsp:cNvPr id="0" name=""/>
        <dsp:cNvSpPr/>
      </dsp:nvSpPr>
      <dsp:spPr>
        <a:xfrm>
          <a:off x="426926" y="1435106"/>
          <a:ext cx="3102498" cy="974746"/>
        </a:xfrm>
        <a:prstGeom prst="roundRect">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US" sz="1100" b="1" kern="1200" dirty="0"/>
            <a:t>Project Planning</a:t>
          </a:r>
        </a:p>
        <a:p>
          <a:pPr marL="0" lvl="0" indent="0" algn="ctr" defTabSz="488950">
            <a:lnSpc>
              <a:spcPct val="90000"/>
            </a:lnSpc>
            <a:spcBef>
              <a:spcPct val="0"/>
            </a:spcBef>
            <a:spcAft>
              <a:spcPct val="35000"/>
            </a:spcAft>
            <a:buNone/>
          </a:pPr>
          <a:r>
            <a:rPr lang="en-US" sz="1100" b="1" kern="1200" dirty="0"/>
            <a:t>September 15,2017-March 15, 2018</a:t>
          </a:r>
        </a:p>
      </dsp:txBody>
      <dsp:txXfrm>
        <a:off x="474509" y="1482689"/>
        <a:ext cx="3007332" cy="879580"/>
      </dsp:txXfrm>
    </dsp:sp>
    <dsp:sp modelId="{1E7B1EF3-2A9E-2545-A2E8-1E45F8C8672F}">
      <dsp:nvSpPr>
        <dsp:cNvPr id="0" name=""/>
        <dsp:cNvSpPr/>
      </dsp:nvSpPr>
      <dsp:spPr>
        <a:xfrm rot="5400000">
          <a:off x="5320818" y="1443115"/>
          <a:ext cx="1035546" cy="412105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66725">
            <a:lnSpc>
              <a:spcPct val="90000"/>
            </a:lnSpc>
            <a:spcBef>
              <a:spcPct val="0"/>
            </a:spcBef>
            <a:spcAft>
              <a:spcPct val="15000"/>
            </a:spcAft>
            <a:buChar char="•"/>
          </a:pPr>
          <a:r>
            <a:rPr lang="en-US" sz="1050" kern="1200" dirty="0"/>
            <a:t>Staff training </a:t>
          </a:r>
        </a:p>
        <a:p>
          <a:pPr marL="57150" lvl="1" indent="-57150" algn="l" defTabSz="466725">
            <a:lnSpc>
              <a:spcPct val="90000"/>
            </a:lnSpc>
            <a:spcBef>
              <a:spcPct val="0"/>
            </a:spcBef>
            <a:spcAft>
              <a:spcPct val="15000"/>
            </a:spcAft>
            <a:buChar char="•"/>
          </a:pPr>
          <a:r>
            <a:rPr lang="en-US" sz="1050" kern="1200" dirty="0"/>
            <a:t>Project Go live</a:t>
          </a:r>
        </a:p>
        <a:p>
          <a:pPr marL="57150" lvl="1" indent="-57150" algn="l" defTabSz="466725">
            <a:lnSpc>
              <a:spcPct val="90000"/>
            </a:lnSpc>
            <a:spcBef>
              <a:spcPct val="0"/>
            </a:spcBef>
            <a:spcAft>
              <a:spcPct val="15000"/>
            </a:spcAft>
            <a:buChar char="•"/>
          </a:pPr>
          <a:r>
            <a:rPr lang="en-US" sz="1050" kern="1200" dirty="0"/>
            <a:t>Sub-Committee Leads will be available for both units to answer any outstanding questions or concerns. </a:t>
          </a:r>
        </a:p>
      </dsp:txBody>
      <dsp:txXfrm rot="-5400000">
        <a:off x="3778065" y="3036420"/>
        <a:ext cx="4070502" cy="934444"/>
      </dsp:txXfrm>
    </dsp:sp>
    <dsp:sp modelId="{3747257A-4506-F44B-9754-81A45B47BE2C}">
      <dsp:nvSpPr>
        <dsp:cNvPr id="0" name=""/>
        <dsp:cNvSpPr/>
      </dsp:nvSpPr>
      <dsp:spPr>
        <a:xfrm>
          <a:off x="518996" y="2997201"/>
          <a:ext cx="3105531" cy="974228"/>
        </a:xfrm>
        <a:prstGeom prst="roundRect">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US" sz="1100" b="1" kern="1200" dirty="0"/>
            <a:t>Project Execution</a:t>
          </a:r>
        </a:p>
        <a:p>
          <a:pPr marL="0" lvl="0" indent="0" algn="ctr" defTabSz="488950">
            <a:lnSpc>
              <a:spcPct val="90000"/>
            </a:lnSpc>
            <a:spcBef>
              <a:spcPct val="0"/>
            </a:spcBef>
            <a:spcAft>
              <a:spcPct val="35000"/>
            </a:spcAft>
            <a:buNone/>
          </a:pPr>
          <a:r>
            <a:rPr lang="en-US" sz="1100" b="1" kern="1200" dirty="0"/>
            <a:t>March 15-Septermber 15, 2018</a:t>
          </a:r>
        </a:p>
      </dsp:txBody>
      <dsp:txXfrm>
        <a:off x="566554" y="3044759"/>
        <a:ext cx="3010415" cy="879112"/>
      </dsp:txXfrm>
    </dsp:sp>
    <dsp:sp modelId="{ABBFA56A-DFA3-0C4E-93C0-B00FD7ED5B03}">
      <dsp:nvSpPr>
        <dsp:cNvPr id="0" name=""/>
        <dsp:cNvSpPr/>
      </dsp:nvSpPr>
      <dsp:spPr>
        <a:xfrm rot="5400000">
          <a:off x="5335945" y="2528255"/>
          <a:ext cx="1035546" cy="415130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44500">
            <a:lnSpc>
              <a:spcPct val="90000"/>
            </a:lnSpc>
            <a:spcBef>
              <a:spcPct val="0"/>
            </a:spcBef>
            <a:spcAft>
              <a:spcPct val="15000"/>
            </a:spcAft>
            <a:buChar char="•"/>
          </a:pPr>
          <a:r>
            <a:rPr lang="en-US" sz="1000" kern="1200" dirty="0"/>
            <a:t>IT manager to conduct testing after one month</a:t>
          </a:r>
        </a:p>
        <a:p>
          <a:pPr marL="57150" lvl="1" indent="-57150" algn="l" defTabSz="444500">
            <a:lnSpc>
              <a:spcPct val="90000"/>
            </a:lnSpc>
            <a:spcBef>
              <a:spcPct val="0"/>
            </a:spcBef>
            <a:spcAft>
              <a:spcPct val="15000"/>
            </a:spcAft>
            <a:buChar char="•"/>
          </a:pPr>
          <a:r>
            <a:rPr lang="en-US" sz="1000" kern="1200" dirty="0"/>
            <a:t>Analyze data outputs </a:t>
          </a:r>
        </a:p>
        <a:p>
          <a:pPr marL="57150" lvl="1" indent="-57150" algn="l" defTabSz="444500">
            <a:lnSpc>
              <a:spcPct val="90000"/>
            </a:lnSpc>
            <a:spcBef>
              <a:spcPct val="0"/>
            </a:spcBef>
            <a:spcAft>
              <a:spcPct val="15000"/>
            </a:spcAft>
            <a:buChar char="•"/>
          </a:pPr>
          <a:r>
            <a:rPr lang="en-US" sz="1000" kern="1200" dirty="0"/>
            <a:t>Project Manager to review the utilization of the MST to ensure staff are utilizing</a:t>
          </a:r>
        </a:p>
        <a:p>
          <a:pPr marL="57150" lvl="1" indent="-57150" algn="l" defTabSz="444500">
            <a:lnSpc>
              <a:spcPct val="90000"/>
            </a:lnSpc>
            <a:spcBef>
              <a:spcPct val="0"/>
            </a:spcBef>
            <a:spcAft>
              <a:spcPct val="15000"/>
            </a:spcAft>
            <a:buChar char="•"/>
          </a:pPr>
          <a:r>
            <a:rPr lang="en-US" sz="1000" kern="1200" dirty="0"/>
            <a:t> Dietetic Intern  develop and distribute feedback surveys at the end of month three </a:t>
          </a:r>
        </a:p>
        <a:p>
          <a:pPr marL="57150" lvl="1" indent="-57150" algn="l" defTabSz="444500">
            <a:lnSpc>
              <a:spcPct val="90000"/>
            </a:lnSpc>
            <a:spcBef>
              <a:spcPct val="0"/>
            </a:spcBef>
            <a:spcAft>
              <a:spcPct val="15000"/>
            </a:spcAft>
            <a:buChar char="•"/>
          </a:pPr>
          <a:r>
            <a:rPr lang="en-US" sz="1000" kern="1200" dirty="0"/>
            <a:t>Project evaluation </a:t>
          </a:r>
        </a:p>
      </dsp:txBody>
      <dsp:txXfrm rot="-5400000">
        <a:off x="3778065" y="4136687"/>
        <a:ext cx="4100757" cy="934444"/>
      </dsp:txXfrm>
    </dsp:sp>
    <dsp:sp modelId="{C777A996-8608-D04D-A5E1-E503341F2C7E}">
      <dsp:nvSpPr>
        <dsp:cNvPr id="0" name=""/>
        <dsp:cNvSpPr/>
      </dsp:nvSpPr>
      <dsp:spPr>
        <a:xfrm>
          <a:off x="518996" y="4155414"/>
          <a:ext cx="3105531" cy="851555"/>
        </a:xfrm>
        <a:prstGeom prst="roundRect">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b="1" kern="1200" dirty="0"/>
            <a:t>Project monitoring &amp; control</a:t>
          </a:r>
        </a:p>
        <a:p>
          <a:pPr marL="0" lvl="0" indent="0" algn="ctr" defTabSz="533400">
            <a:lnSpc>
              <a:spcPct val="90000"/>
            </a:lnSpc>
            <a:spcBef>
              <a:spcPct val="0"/>
            </a:spcBef>
            <a:spcAft>
              <a:spcPct val="35000"/>
            </a:spcAft>
            <a:buNone/>
          </a:pPr>
          <a:r>
            <a:rPr lang="en-US" sz="1200" b="1" kern="1200" dirty="0"/>
            <a:t>March 15-September 15, 2018</a:t>
          </a:r>
        </a:p>
      </dsp:txBody>
      <dsp:txXfrm>
        <a:off x="560565" y="4196983"/>
        <a:ext cx="3022393" cy="768417"/>
      </dsp:txXfrm>
    </dsp:sp>
    <dsp:sp modelId="{2BBD6D76-7C72-3A4C-A6F0-5A6DF0F1D320}">
      <dsp:nvSpPr>
        <dsp:cNvPr id="0" name=""/>
        <dsp:cNvSpPr/>
      </dsp:nvSpPr>
      <dsp:spPr>
        <a:xfrm rot="5400000">
          <a:off x="5348229" y="3616239"/>
          <a:ext cx="1035546" cy="417587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44500">
            <a:lnSpc>
              <a:spcPct val="90000"/>
            </a:lnSpc>
            <a:spcBef>
              <a:spcPct val="0"/>
            </a:spcBef>
            <a:spcAft>
              <a:spcPct val="15000"/>
            </a:spcAft>
            <a:buChar char="•"/>
          </a:pPr>
          <a:r>
            <a:rPr lang="en-US" sz="1000" kern="1200" dirty="0"/>
            <a:t>Review and report on project outcomes, including budget, deliverables</a:t>
          </a:r>
        </a:p>
        <a:p>
          <a:pPr marL="57150" lvl="1" indent="-57150" algn="l" defTabSz="444500">
            <a:lnSpc>
              <a:spcPct val="90000"/>
            </a:lnSpc>
            <a:spcBef>
              <a:spcPct val="0"/>
            </a:spcBef>
            <a:spcAft>
              <a:spcPct val="15000"/>
            </a:spcAft>
            <a:buChar char="•"/>
          </a:pPr>
          <a:r>
            <a:rPr lang="en-US" sz="1000" kern="1200" dirty="0"/>
            <a:t>Provide recommendations to senior management regarding expanding project to other units</a:t>
          </a:r>
        </a:p>
      </dsp:txBody>
      <dsp:txXfrm rot="-5400000">
        <a:off x="3778065" y="5236955"/>
        <a:ext cx="4125325" cy="934444"/>
      </dsp:txXfrm>
    </dsp:sp>
    <dsp:sp modelId="{EE03415B-AAEE-9C45-9513-75530C164D7D}">
      <dsp:nvSpPr>
        <dsp:cNvPr id="0" name=""/>
        <dsp:cNvSpPr/>
      </dsp:nvSpPr>
      <dsp:spPr>
        <a:xfrm>
          <a:off x="518996" y="5360822"/>
          <a:ext cx="3105531" cy="784775"/>
        </a:xfrm>
        <a:prstGeom prst="roundRect">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US" sz="1100" b="1" kern="1200" dirty="0"/>
            <a:t>Project Closure</a:t>
          </a:r>
        </a:p>
        <a:p>
          <a:pPr marL="0" lvl="0" indent="0" algn="ctr" defTabSz="488950">
            <a:lnSpc>
              <a:spcPct val="90000"/>
            </a:lnSpc>
            <a:spcBef>
              <a:spcPct val="0"/>
            </a:spcBef>
            <a:spcAft>
              <a:spcPct val="35000"/>
            </a:spcAft>
            <a:buNone/>
          </a:pPr>
          <a:r>
            <a:rPr lang="en-US" sz="1100" b="1" kern="1200" dirty="0"/>
            <a:t>September 16-October 31, 2018</a:t>
          </a:r>
        </a:p>
      </dsp:txBody>
      <dsp:txXfrm>
        <a:off x="557306" y="5399132"/>
        <a:ext cx="3028911" cy="70815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image" Target="../media/image10.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CA"/>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56F67C99-5E19-0246-B3D7-13C84764B65C}" type="datetimeFigureOut">
              <a:rPr lang="en-US" smtClean="0"/>
              <a:t>11/18/2016</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CA"/>
              <a:t>Click to edit Master title style</a:t>
            </a:r>
            <a:endParaRPr/>
          </a:p>
        </p:txBody>
      </p:sp>
      <p:sp>
        <p:nvSpPr>
          <p:cNvPr id="5" name="Date Placeholder 4"/>
          <p:cNvSpPr>
            <a:spLocks noGrp="1"/>
          </p:cNvSpPr>
          <p:nvPr>
            <p:ph type="dt" sz="half" idx="10"/>
          </p:nvPr>
        </p:nvSpPr>
        <p:spPr/>
        <p:txBody>
          <a:bodyPr/>
          <a:lstStyle/>
          <a:p>
            <a:fld id="{56F67C99-5E19-0246-B3D7-13C84764B65C}" type="datetimeFigureOut">
              <a:rPr lang="en-US" smtClean="0"/>
              <a:t>11/18/2016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6E046-BAAE-6542-9175-EB937BD124CB}" type="slidenum">
              <a:rPr lang="en-US" smtClean="0"/>
              <a:t>‹#›</a:t>
            </a:fld>
            <a:endParaRPr lang="en-US"/>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CA"/>
              <a:t>Click to edit Master title style</a:t>
            </a:r>
            <a:endParaRPr/>
          </a:p>
        </p:txBody>
      </p:sp>
      <p:sp>
        <p:nvSpPr>
          <p:cNvPr id="3" name="Date Placeholder 2"/>
          <p:cNvSpPr>
            <a:spLocks noGrp="1"/>
          </p:cNvSpPr>
          <p:nvPr>
            <p:ph type="dt" sz="half" idx="10"/>
          </p:nvPr>
        </p:nvSpPr>
        <p:spPr/>
        <p:txBody>
          <a:bodyPr/>
          <a:lstStyle/>
          <a:p>
            <a:fld id="{56F67C99-5E19-0246-B3D7-13C84764B65C}" type="datetimeFigureOut">
              <a:rPr lang="en-US" smtClean="0"/>
              <a:t>11/18/2016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B6E046-BAAE-6542-9175-EB937BD124C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56F67C99-5E19-0246-B3D7-13C84764B65C}" type="datetimeFigureOut">
              <a:rPr lang="en-US" smtClean="0"/>
              <a:t>11/18/2016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B6E046-BAAE-6542-9175-EB937BD124CB}"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CA"/>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56F67C99-5E19-0246-B3D7-13C84764B65C}" type="datetimeFigureOut">
              <a:rPr lang="en-US" smtClean="0"/>
              <a:t>11/18/2016</a:t>
            </a:fld>
            <a:endParaRPr lang="en-US"/>
          </a:p>
        </p:txBody>
      </p:sp>
      <p:sp>
        <p:nvSpPr>
          <p:cNvPr id="6" name="Footer Placeholder 5"/>
          <p:cNvSpPr>
            <a:spLocks noGrp="1"/>
          </p:cNvSpPr>
          <p:nvPr>
            <p:ph type="ftr" sz="quarter" idx="11"/>
          </p:nvPr>
        </p:nvSpPr>
        <p:spPr>
          <a:xfrm>
            <a:off x="3859305" y="6423585"/>
            <a:ext cx="3316941" cy="365125"/>
          </a:xfrm>
        </p:spPr>
        <p:txBody>
          <a:bodyPr/>
          <a:lstStyle/>
          <a:p>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CA"/>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a:t>Drag picture to placeholder or click icon to add</a:t>
            </a:r>
            <a:endParaRPr/>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56F67C99-5E19-0246-B3D7-13C84764B65C}" type="datetimeFigureOut">
              <a:rPr lang="en-US" smtClean="0"/>
              <a:t>11/18/2016</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3EB6E046-BAAE-6542-9175-EB937BD124CB}" type="slidenum">
              <a:rPr lang="en-US" smtClean="0"/>
              <a:t>‹#›</a:t>
            </a:fld>
            <a:endParaRPr lang="en-US"/>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CA"/>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a:t>Drag picture to placeholder or click icon to add</a:t>
            </a:r>
            <a:endParaRPr/>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56F67C99-5E19-0246-B3D7-13C84764B65C}" type="datetimeFigureOut">
              <a:rPr lang="en-US" smtClean="0"/>
              <a:t>11/18/2016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6E046-BAAE-6542-9175-EB937BD124CB}" type="slidenum">
              <a:rPr lang="en-US" smtClean="0"/>
              <a:t>‹#›</a:t>
            </a:fld>
            <a:endParaRPr lang="en-US"/>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CA"/>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fld id="{56F67C99-5E19-0246-B3D7-13C84764B65C}" type="datetimeFigureOut">
              <a:rPr lang="en-US" smtClean="0"/>
              <a:t>11/18/2016</a:t>
            </a:fld>
            <a:endParaRPr lang="en-US"/>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3EB6E046-BAAE-6542-9175-EB937BD124CB}"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CA"/>
              <a:t>Drag picture to placeholder or click icon to add</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CA"/>
              <a:t>Drag picture to placeholder or click icon to add</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CA"/>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fld id="{56F67C99-5E19-0246-B3D7-13C84764B65C}" type="datetimeFigureOut">
              <a:rPr lang="en-US" smtClean="0"/>
              <a:t>11/18/2016</a:t>
            </a:fld>
            <a:endParaRPr lang="en-US"/>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3EB6E046-BAAE-6542-9175-EB937BD124CB}"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CA"/>
              <a:t>Drag picture to placeholder or click icon to add</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CA"/>
              <a:t>Drag picture to placeholder or click icon to add</a:t>
            </a:r>
            <a:endParaRPr/>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CA"/>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CA"/>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a:t>Drag picture to placeholder or click icon to add</a:t>
            </a:r>
            <a:endParaRPr/>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56F67C99-5E19-0246-B3D7-13C84764B65C}" type="datetimeFigureOut">
              <a:rPr lang="en-US" smtClean="0"/>
              <a:t>11/18/2016</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3EB6E046-BAAE-6542-9175-EB937BD124CB}" type="slidenum">
              <a:rPr lang="en-US" smtClean="0"/>
              <a:t>‹#›</a:t>
            </a:fld>
            <a:endParaRPr lang="en-US"/>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CA"/>
              <a:t>Drag picture to placeholder or click icon to add</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CA"/>
              <a:t>Drag picture to placeholder or click icon to add</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CA"/>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4" name="Date Placeholder 3"/>
          <p:cNvSpPr>
            <a:spLocks noGrp="1"/>
          </p:cNvSpPr>
          <p:nvPr>
            <p:ph type="dt" sz="half" idx="10"/>
          </p:nvPr>
        </p:nvSpPr>
        <p:spPr/>
        <p:txBody>
          <a:bodyPr/>
          <a:lstStyle/>
          <a:p>
            <a:fld id="{56F67C99-5E19-0246-B3D7-13C84764B65C}" type="datetimeFigureOut">
              <a:rPr lang="en-US" smtClean="0"/>
              <a:t>11/18/2016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6E046-BAAE-6542-9175-EB937BD124C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CA"/>
              <a:t>Click to edit Master title style</a:t>
            </a:r>
            <a:endParaRPr/>
          </a:p>
        </p:txBody>
      </p:sp>
      <p:sp>
        <p:nvSpPr>
          <p:cNvPr id="3" name="Content Placeholder 2"/>
          <p:cNvSpPr>
            <a:spLocks noGrp="1"/>
          </p:cNvSpPr>
          <p:nvPr>
            <p:ph idx="1"/>
          </p:nvPr>
        </p:nvSpPr>
        <p:spPr/>
        <p:txBody>
          <a:bodyPr/>
          <a:lstStyle>
            <a:lvl5pPr>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4" name="Date Placeholder 3"/>
          <p:cNvSpPr>
            <a:spLocks noGrp="1"/>
          </p:cNvSpPr>
          <p:nvPr>
            <p:ph type="dt" sz="half" idx="10"/>
          </p:nvPr>
        </p:nvSpPr>
        <p:spPr/>
        <p:txBody>
          <a:bodyPr/>
          <a:lstStyle/>
          <a:p>
            <a:fld id="{56F67C99-5E19-0246-B3D7-13C84764B65C}" type="datetimeFigureOut">
              <a:rPr lang="en-US" smtClean="0"/>
              <a:t>11/18/2016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6E046-BAAE-6542-9175-EB937BD124CB}"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CA"/>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4" name="Date Placeholder 3"/>
          <p:cNvSpPr>
            <a:spLocks noGrp="1"/>
          </p:cNvSpPr>
          <p:nvPr>
            <p:ph type="dt" sz="half" idx="10"/>
          </p:nvPr>
        </p:nvSpPr>
        <p:spPr/>
        <p:txBody>
          <a:bodyPr/>
          <a:lstStyle/>
          <a:p>
            <a:fld id="{56F67C99-5E19-0246-B3D7-13C84764B65C}" type="datetimeFigureOut">
              <a:rPr lang="en-US" smtClean="0"/>
              <a:t>11/18/2016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6E046-BAAE-6542-9175-EB937BD124CB}" type="slidenum">
              <a:rPr lang="en-US" smtClean="0"/>
              <a:t>‹#›</a:t>
            </a:fld>
            <a:endParaRPr lang="en-US"/>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134471"/>
            <a:ext cx="7556313" cy="995082"/>
          </a:xfrm>
        </p:spPr>
        <p:txBody>
          <a:bodyPr anchor="b" anchorCtr="0"/>
          <a:lstStyle/>
          <a:p>
            <a:r>
              <a:rPr lang="en-CA"/>
              <a:t>Click to edit Master title style</a:t>
            </a:r>
            <a:endParaRPr/>
          </a:p>
        </p:txBody>
      </p:sp>
      <p:sp>
        <p:nvSpPr>
          <p:cNvPr id="3" name="Content Placeholder 2"/>
          <p:cNvSpPr>
            <a:spLocks noGrp="1"/>
          </p:cNvSpPr>
          <p:nvPr>
            <p:ph idx="1"/>
          </p:nvPr>
        </p:nvSpPr>
        <p:spPr/>
        <p:txBody>
          <a:bodyPr/>
          <a:lstStyle>
            <a:lvl5pPr>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4" name="Date Placeholder 3"/>
          <p:cNvSpPr>
            <a:spLocks noGrp="1"/>
          </p:cNvSpPr>
          <p:nvPr>
            <p:ph type="dt" sz="half" idx="10"/>
          </p:nvPr>
        </p:nvSpPr>
        <p:spPr/>
        <p:txBody>
          <a:bodyPr/>
          <a:lstStyle/>
          <a:p>
            <a:fld id="{56F67C99-5E19-0246-B3D7-13C84764B65C}" type="datetimeFigureOut">
              <a:rPr lang="en-US" smtClean="0"/>
              <a:t>11/18/2016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6E046-BAAE-6542-9175-EB937BD124CB}"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CA"/>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dirty="0"/>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56F67C99-5E19-0246-B3D7-13C84764B65C}" type="datetimeFigureOut">
              <a:rPr lang="en-US" smtClean="0"/>
              <a:t>11/18/2016</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CA"/>
              <a:t>Drag picture to placeholder or click icon to add</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CA"/>
              <a:t>Drag picture to placeholder or click icon to add</a:t>
            </a:r>
            <a:endParaRPr/>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CA"/>
              <a:t>Click to 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CA"/>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fld id="{56F67C99-5E19-0246-B3D7-13C84764B65C}" type="datetimeFigureOut">
              <a:rPr lang="en-US" smtClean="0"/>
              <a:t>11/18/2016</a:t>
            </a:fld>
            <a:endParaRPr lang="en-US"/>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8305800" y="6248774"/>
            <a:ext cx="554038" cy="365125"/>
          </a:xfrm>
        </p:spPr>
        <p:txBody>
          <a:bodyPr/>
          <a:lstStyle/>
          <a:p>
            <a:fld id="{3EB6E046-BAAE-6542-9175-EB937BD124CB}" type="slidenum">
              <a:rPr lang="en-US" smtClean="0"/>
              <a:t>‹#›</a:t>
            </a:fld>
            <a:endParaRPr lang="en-US"/>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r>
              <a:rPr sz="4000" b="1">
                <a:solidFill>
                  <a:schemeClr val="accent1">
                    <a:lumMod val="60000"/>
                    <a:lumOff val="40000"/>
                  </a:schemeClr>
                </a:solidFill>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CA"/>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5" name="Date Placeholder 4"/>
          <p:cNvSpPr>
            <a:spLocks noGrp="1"/>
          </p:cNvSpPr>
          <p:nvPr>
            <p:ph type="dt" sz="half" idx="10"/>
          </p:nvPr>
        </p:nvSpPr>
        <p:spPr/>
        <p:txBody>
          <a:bodyPr/>
          <a:lstStyle/>
          <a:p>
            <a:fld id="{56F67C99-5E19-0246-B3D7-13C84764B65C}" type="datetimeFigureOut">
              <a:rPr lang="en-US" smtClean="0"/>
              <a:t>11/18/2016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6E046-BAAE-6542-9175-EB937BD124C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lvl1pPr>
          </a:lstStyle>
          <a:p>
            <a:r>
              <a:rPr lang="en-CA"/>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7" name="Date Placeholder 6"/>
          <p:cNvSpPr>
            <a:spLocks noGrp="1"/>
          </p:cNvSpPr>
          <p:nvPr>
            <p:ph type="dt" sz="half" idx="10"/>
          </p:nvPr>
        </p:nvSpPr>
        <p:spPr/>
        <p:txBody>
          <a:bodyPr/>
          <a:lstStyle/>
          <a:p>
            <a:fld id="{56F67C99-5E19-0246-B3D7-13C84764B65C}" type="datetimeFigureOut">
              <a:rPr lang="en-US" smtClean="0"/>
              <a:t>11/18/2016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B6E046-BAAE-6542-9175-EB937BD124CB}" type="slidenum">
              <a:rPr lang="en-US" smtClean="0"/>
              <a:t>‹#›</a:t>
            </a:fld>
            <a:endParaRPr lang="en-US"/>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CA"/>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5" name="Date Placeholder 4"/>
          <p:cNvSpPr>
            <a:spLocks noGrp="1"/>
          </p:cNvSpPr>
          <p:nvPr>
            <p:ph type="dt" sz="half" idx="10"/>
          </p:nvPr>
        </p:nvSpPr>
        <p:spPr/>
        <p:txBody>
          <a:bodyPr/>
          <a:lstStyle/>
          <a:p>
            <a:fld id="{56F67C99-5E19-0246-B3D7-13C84764B65C}" type="datetimeFigureOut">
              <a:rPr lang="en-US" smtClean="0"/>
              <a:t>11/18/2016</a:t>
            </a:fld>
            <a:endParaRPr lang="en-US"/>
          </a:p>
        </p:txBody>
      </p:sp>
      <p:sp>
        <p:nvSpPr>
          <p:cNvPr id="6" name="Footer Placeholder 5"/>
          <p:cNvSpPr>
            <a:spLocks noGrp="1"/>
          </p:cNvSpPr>
          <p:nvPr>
            <p:ph type="ftr" sz="quarter" idx="11"/>
          </p:nvPr>
        </p:nvSpPr>
        <p:spPr/>
        <p:txBody>
          <a:bodyPr/>
          <a:lstStyle/>
          <a:p>
            <a:endParaRPr lang="en-US"/>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Slide Number Placeholder 6"/>
          <p:cNvSpPr>
            <a:spLocks noGrp="1"/>
          </p:cNvSpPr>
          <p:nvPr>
            <p:ph type="sldNum" sz="quarter" idx="12"/>
          </p:nvPr>
        </p:nvSpPr>
        <p:spPr>
          <a:xfrm>
            <a:off x="8305800" y="242234"/>
            <a:ext cx="554038" cy="365125"/>
          </a:xfrm>
        </p:spPr>
        <p:txBody>
          <a:bodyPr/>
          <a:lstStyle/>
          <a:p>
            <a:fld id="{3EB6E046-BAAE-6542-9175-EB937BD124C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CA"/>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5" name="Date Placeholder 4"/>
          <p:cNvSpPr>
            <a:spLocks noGrp="1"/>
          </p:cNvSpPr>
          <p:nvPr>
            <p:ph type="dt" sz="half" idx="10"/>
          </p:nvPr>
        </p:nvSpPr>
        <p:spPr/>
        <p:txBody>
          <a:bodyPr/>
          <a:lstStyle/>
          <a:p>
            <a:fld id="{56F67C99-5E19-0246-B3D7-13C84764B65C}" type="datetimeFigureOut">
              <a:rPr lang="en-US" smtClean="0"/>
              <a:t>11/18/2016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6E046-BAAE-6542-9175-EB937BD124CB}" type="slidenum">
              <a:rPr lang="en-US" smtClean="0"/>
              <a:t>‹#›</a:t>
            </a:fld>
            <a:endParaRPr lang="en-US"/>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CA"/>
              <a:t>Click to edit Master title style</a:t>
            </a:r>
            <a:endParaRPr/>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56F67C99-5E19-0246-B3D7-13C84764B65C}" type="datetimeFigureOut">
              <a:rPr lang="en-US" smtClean="0"/>
              <a:t>11/18/2016</a:t>
            </a:fld>
            <a:endParaRPr lang="en-US"/>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3EB6E046-BAAE-6542-9175-EB937BD124C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spcBef>
          <a:spcPct val="0"/>
        </a:spcBef>
        <a:buNone/>
        <a:defRPr sz="3600" b="0" i="0" u="none"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b="0" i="0" u="none"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audio" Target="../media/media1.m4a"/><Relationship Id="rId7" Type="http://schemas.openxmlformats.org/officeDocument/2006/relationships/image" Target="../media/image3.jpeg"/><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slideLayout" Target="../slideLayouts/slideLayout2.xml"/><Relationship Id="rId7" Type="http://schemas.openxmlformats.org/officeDocument/2006/relationships/diagramColors" Target="../diagrams/colors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slideLayout" Target="../slideLayouts/slideLayout2.xml"/><Relationship Id="rId7" Type="http://schemas.openxmlformats.org/officeDocument/2006/relationships/diagramColors" Target="../diagrams/colors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slideLayout" Target="../slideLayouts/slideLayout2.xml"/><Relationship Id="rId7" Type="http://schemas.openxmlformats.org/officeDocument/2006/relationships/diagramColors" Target="../diagrams/colors8.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slideLayout" Target="../slideLayouts/slideLayout2.xml"/><Relationship Id="rId7" Type="http://schemas.openxmlformats.org/officeDocument/2006/relationships/diagramColors" Target="../diagrams/colors9.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3.xml"/><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21.m4a"/><Relationship Id="rId7" Type="http://schemas.openxmlformats.org/officeDocument/2006/relationships/package" Target="../embeddings/Microsoft_Word_Document1.docx"/><Relationship Id="rId2" Type="http://schemas.microsoft.com/office/2007/relationships/media" Target="../media/media21.m4a"/><Relationship Id="rId1" Type="http://schemas.openxmlformats.org/officeDocument/2006/relationships/vmlDrawing" Target="../drawings/vmlDrawing1.vml"/><Relationship Id="rId6" Type="http://schemas.openxmlformats.org/officeDocument/2006/relationships/image" Target="../media/image10.emf"/><Relationship Id="rId5" Type="http://schemas.openxmlformats.org/officeDocument/2006/relationships/package" Target="../embeddings/Microsoft_Word_Document.docx"/><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12.jpe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5" Type="http://schemas.openxmlformats.org/officeDocument/2006/relationships/hyperlink" Target="https://store.cerner.com/items/17" TargetMode="External"/><Relationship Id="rId4" Type="http://schemas.openxmlformats.org/officeDocument/2006/relationships/hyperlink" Target="http://malnutrition.com/getinformed/evidencelibrary"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philica.com/display_article.php?article_id=285" TargetMode="External"/><Relationship Id="rId2" Type="http://schemas.openxmlformats.org/officeDocument/2006/relationships/hyperlink" Target="http://aupac.lib.athabascau.ca:4550/resserv?__char_set=utf8&amp;id=doi:10.1002/asi.23066&amp;sid=libx:AU&amp;genre=article" TargetMode="External"/><Relationship Id="rId1" Type="http://schemas.openxmlformats.org/officeDocument/2006/relationships/slideLayout" Target="../slideLayouts/slideLayout2.xml"/><Relationship Id="rId5" Type="http://schemas.openxmlformats.org/officeDocument/2006/relationships/hyperlink" Target="https://isixsigma.com/tools-templates/fmea/avoid-failure-when-using-failure-modes-and-effects-analysis-fmea/" TargetMode="External"/><Relationship Id="rId4" Type="http://schemas.openxmlformats.org/officeDocument/2006/relationships/hyperlink" Target="http://doi.org/10.15265/IY-2015-033"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2.xml"/><Relationship Id="rId7" Type="http://schemas.openxmlformats.org/officeDocument/2006/relationships/diagramColors" Target="../diagrams/colors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2.xml"/><Relationship Id="rId7" Type="http://schemas.openxmlformats.org/officeDocument/2006/relationships/diagramColors" Target="../diagrams/colors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a:t>Informatics Solution for Inpatient Malnutrition </a:t>
            </a:r>
          </a:p>
        </p:txBody>
      </p:sp>
      <p:pic>
        <p:nvPicPr>
          <p:cNvPr id="4" name="Picture 3" descr="images-11.jpe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11701" y="2552700"/>
            <a:ext cx="1816366" cy="1651000"/>
          </a:xfrm>
          <a:prstGeom prst="rect">
            <a:avLst/>
          </a:prstGeom>
        </p:spPr>
      </p:pic>
      <p:pic>
        <p:nvPicPr>
          <p:cNvPr id="5" name="Picture 4" descr="old hand.jpg.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883400" y="342900"/>
            <a:ext cx="1752600" cy="1739900"/>
          </a:xfrm>
          <a:prstGeom prst="rect">
            <a:avLst/>
          </a:prstGeom>
        </p:spPr>
      </p:pic>
      <p:pic>
        <p:nvPicPr>
          <p:cNvPr id="6" name="Picture 5" descr="images-13.jpe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711700" y="342900"/>
            <a:ext cx="1816366" cy="1739900"/>
          </a:xfrm>
          <a:prstGeom prst="rect">
            <a:avLst/>
          </a:prstGeom>
        </p:spPr>
      </p:pic>
      <p:pic>
        <p:nvPicPr>
          <p:cNvPr id="7" name="Picture 6" descr="metro-57027.jp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959600" y="2552700"/>
            <a:ext cx="1676400" cy="1650999"/>
          </a:xfrm>
          <a:prstGeom prst="rect">
            <a:avLst/>
          </a:prstGeom>
        </p:spPr>
      </p:pic>
      <p:pic>
        <p:nvPicPr>
          <p:cNvPr id="10" name="Sound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4051911667"/>
      </p:ext>
    </p:extLst>
  </p:cSld>
  <p:clrMapOvr>
    <a:masterClrMapping/>
  </p:clrMapOvr>
  <mc:AlternateContent xmlns:mc="http://schemas.openxmlformats.org/markup-compatibility/2006" xmlns:p14="http://schemas.microsoft.com/office/powerpoint/2010/main">
    <mc:Choice Requires="p14">
      <p:transition spd="slow" p14:dur="2000" advTm="21070"/>
    </mc:Choice>
    <mc:Fallback xmlns="">
      <p:transition xmlns:p14="http://schemas.microsoft.com/office/powerpoint/2010/main" spd="slow" advTm="21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484094"/>
            <a:ext cx="7775387" cy="1116106"/>
          </a:xfrm>
        </p:spPr>
        <p:txBody>
          <a:bodyPr/>
          <a:lstStyle/>
          <a:p>
            <a:r>
              <a:rPr lang="en-US" sz="2800" b="1" dirty="0"/>
              <a:t>Information </a:t>
            </a:r>
            <a:br>
              <a:rPr lang="en-US" sz="2800" b="1" dirty="0"/>
            </a:br>
            <a:r>
              <a:rPr lang="en-US" sz="2800" b="1" dirty="0"/>
              <a:t>Systems Element</a:t>
            </a:r>
          </a:p>
        </p:txBody>
      </p:sp>
      <p:sp>
        <p:nvSpPr>
          <p:cNvPr id="3" name="Content Placeholder 2"/>
          <p:cNvSpPr>
            <a:spLocks noGrp="1"/>
          </p:cNvSpPr>
          <p:nvPr>
            <p:ph idx="1"/>
          </p:nvPr>
        </p:nvSpPr>
        <p:spPr/>
        <p:txBody>
          <a:bodyPr>
            <a:normAutofit fontScale="85000" lnSpcReduction="10000"/>
          </a:bodyPr>
          <a:lstStyle/>
          <a:p>
            <a:pPr marL="0" indent="0">
              <a:buNone/>
            </a:pPr>
            <a:r>
              <a:rPr lang="en-US" dirty="0"/>
              <a:t>Analyzing the information processing requirements, the existing computer systems and system characteristics results in identification of the system outputs (</a:t>
            </a:r>
            <a:r>
              <a:rPr lang="en-US" dirty="0" err="1"/>
              <a:t>Gassert</a:t>
            </a:r>
            <a:r>
              <a:rPr lang="en-US" dirty="0"/>
              <a:t>, 1996).</a:t>
            </a:r>
          </a:p>
          <a:p>
            <a:r>
              <a:rPr lang="en-US" dirty="0"/>
              <a:t>Hospital Information Technology (IT) staff will need to adapt the existing EMR to incorporate the MST earlier in the admission process. </a:t>
            </a:r>
          </a:p>
          <a:p>
            <a:r>
              <a:rPr lang="en-US" dirty="0"/>
              <a:t>The MST is designed to be easy to understand with minimal data entry.</a:t>
            </a:r>
          </a:p>
          <a:p>
            <a:r>
              <a:rPr lang="en-US" dirty="0"/>
              <a:t>Data entry will elicit an automatic referral process as needed, therefore removing the requirement for manual follow up by nursing staff.</a:t>
            </a:r>
          </a:p>
          <a:p>
            <a:r>
              <a:rPr lang="en-US" dirty="0"/>
              <a:t>The MST automatic referral processes will utilize the existing hospital network to send system outputs and maintain inter-departmental communication related to patient malnutrition and interventions </a:t>
            </a:r>
          </a:p>
        </p:txBody>
      </p:sp>
      <p:graphicFrame>
        <p:nvGraphicFramePr>
          <p:cNvPr id="4" name="Content Placeholder 5"/>
          <p:cNvGraphicFramePr>
            <a:graphicFrameLocks/>
          </p:cNvGraphicFramePr>
          <p:nvPr>
            <p:extLst>
              <p:ext uri="{D42A27DB-BD31-4B8C-83A1-F6EECF244321}">
                <p14:modId xmlns:p14="http://schemas.microsoft.com/office/powerpoint/2010/main" val="176858181"/>
              </p:ext>
            </p:extLst>
          </p:nvPr>
        </p:nvGraphicFramePr>
        <p:xfrm>
          <a:off x="3454401" y="584200"/>
          <a:ext cx="4597400" cy="7239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11721064"/>
      </p:ext>
    </p:extLst>
  </p:cSld>
  <p:clrMapOvr>
    <a:masterClrMapping/>
  </p:clrMapOvr>
  <mc:AlternateContent xmlns:mc="http://schemas.openxmlformats.org/markup-compatibility/2006" xmlns:p14="http://schemas.microsoft.com/office/powerpoint/2010/main">
    <mc:Choice Requires="p14">
      <p:transition spd="slow" p14:dur="2000" advTm="75715"/>
    </mc:Choice>
    <mc:Fallback xmlns="">
      <p:transition xmlns:p14="http://schemas.microsoft.com/office/powerpoint/2010/main" spd="slow" advTm="75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Information</a:t>
            </a:r>
            <a:br>
              <a:rPr lang="en-US" sz="3200" b="1" dirty="0"/>
            </a:br>
            <a:r>
              <a:rPr lang="en-US" sz="3200" b="1" dirty="0"/>
              <a:t>Element</a:t>
            </a:r>
          </a:p>
        </p:txBody>
      </p:sp>
      <p:sp>
        <p:nvSpPr>
          <p:cNvPr id="3" name="Content Placeholder 2"/>
          <p:cNvSpPr>
            <a:spLocks noGrp="1"/>
          </p:cNvSpPr>
          <p:nvPr>
            <p:ph idx="1"/>
          </p:nvPr>
        </p:nvSpPr>
        <p:spPr/>
        <p:txBody>
          <a:bodyPr/>
          <a:lstStyle/>
          <a:p>
            <a:pPr marL="0" indent="0">
              <a:buNone/>
            </a:pPr>
            <a:r>
              <a:rPr lang="en-US" dirty="0"/>
              <a:t>To determine the data requirements needed, the system outputs and available data are combined (</a:t>
            </a:r>
            <a:r>
              <a:rPr lang="en-US" dirty="0" err="1"/>
              <a:t>Gassert</a:t>
            </a:r>
            <a:r>
              <a:rPr lang="en-US" dirty="0"/>
              <a:t>, 1996).</a:t>
            </a:r>
          </a:p>
          <a:p>
            <a:r>
              <a:rPr lang="en-US" dirty="0"/>
              <a:t>Available data comes from the patient’s EMR and their MST assessment.</a:t>
            </a:r>
          </a:p>
          <a:p>
            <a:r>
              <a:rPr lang="en-US" dirty="0"/>
              <a:t>Data requirements include the patient’s dietitian referral date and time, the assigned intervention, and the patient’s discharge date to ensure appropriate nutritional education is being provided for safe and timely hospital discharge.</a:t>
            </a:r>
          </a:p>
        </p:txBody>
      </p:sp>
      <p:graphicFrame>
        <p:nvGraphicFramePr>
          <p:cNvPr id="4" name="Content Placeholder 5"/>
          <p:cNvGraphicFramePr>
            <a:graphicFrameLocks/>
          </p:cNvGraphicFramePr>
          <p:nvPr>
            <p:extLst>
              <p:ext uri="{D42A27DB-BD31-4B8C-83A1-F6EECF244321}">
                <p14:modId xmlns:p14="http://schemas.microsoft.com/office/powerpoint/2010/main" val="1892492287"/>
              </p:ext>
            </p:extLst>
          </p:nvPr>
        </p:nvGraphicFramePr>
        <p:xfrm>
          <a:off x="3454401" y="584200"/>
          <a:ext cx="4597400" cy="7239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443876473"/>
      </p:ext>
    </p:extLst>
  </p:cSld>
  <p:clrMapOvr>
    <a:masterClrMapping/>
  </p:clrMapOvr>
  <mc:AlternateContent xmlns:mc="http://schemas.openxmlformats.org/markup-compatibility/2006" xmlns:p14="http://schemas.microsoft.com/office/powerpoint/2010/main">
    <mc:Choice Requires="p14">
      <p:transition spd="slow" p14:dur="2000" advTm="35436"/>
    </mc:Choice>
    <mc:Fallback xmlns="">
      <p:transition xmlns:p14="http://schemas.microsoft.com/office/powerpoint/2010/main" spd="slow" advTm="35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System Goals </a:t>
            </a:r>
            <a:br>
              <a:rPr lang="en-US" sz="2800" b="1" dirty="0"/>
            </a:br>
            <a:r>
              <a:rPr lang="en-US" sz="2800" b="1" dirty="0"/>
              <a:t>Element </a:t>
            </a:r>
          </a:p>
        </p:txBody>
      </p:sp>
      <p:sp>
        <p:nvSpPr>
          <p:cNvPr id="3" name="Content Placeholder 2"/>
          <p:cNvSpPr>
            <a:spLocks noGrp="1"/>
          </p:cNvSpPr>
          <p:nvPr>
            <p:ph idx="1"/>
          </p:nvPr>
        </p:nvSpPr>
        <p:spPr>
          <a:xfrm>
            <a:off x="498474" y="1701800"/>
            <a:ext cx="7556313" cy="4673600"/>
          </a:xfrm>
        </p:spPr>
        <p:txBody>
          <a:bodyPr>
            <a:normAutofit/>
          </a:bodyPr>
          <a:lstStyle/>
          <a:p>
            <a:pPr marL="0" indent="0">
              <a:buNone/>
            </a:pPr>
            <a:r>
              <a:rPr lang="en-US" dirty="0"/>
              <a:t>After comparing the data requirements, system outputs and system goals, the system benefits for patients and nurses are apparent (</a:t>
            </a:r>
            <a:r>
              <a:rPr lang="en-US" dirty="0" err="1"/>
              <a:t>Gassert</a:t>
            </a:r>
            <a:r>
              <a:rPr lang="en-US" dirty="0"/>
              <a:t>, 1996)</a:t>
            </a:r>
          </a:p>
          <a:p>
            <a:r>
              <a:rPr lang="en-US" dirty="0"/>
              <a:t>The project goal is to incorporate and effectively utilize the MST to ensure timely assessment and intervention for malnourished or at-risk patients to improve their quality of life.</a:t>
            </a:r>
          </a:p>
          <a:p>
            <a:r>
              <a:rPr lang="en-US" dirty="0"/>
              <a:t>Implementation of the MST is beneficial as it is a quick, easy initial screening that will not add burden to staff workloads.</a:t>
            </a:r>
          </a:p>
          <a:p>
            <a:r>
              <a:rPr lang="en-US" dirty="0"/>
              <a:t>Patients will receive better nutritional support and overall care as a result of a more holistic approach to care.</a:t>
            </a:r>
          </a:p>
        </p:txBody>
      </p:sp>
      <p:graphicFrame>
        <p:nvGraphicFramePr>
          <p:cNvPr id="4" name="Content Placeholder 5"/>
          <p:cNvGraphicFramePr>
            <a:graphicFrameLocks/>
          </p:cNvGraphicFramePr>
          <p:nvPr>
            <p:extLst>
              <p:ext uri="{D42A27DB-BD31-4B8C-83A1-F6EECF244321}">
                <p14:modId xmlns:p14="http://schemas.microsoft.com/office/powerpoint/2010/main" val="2219354886"/>
              </p:ext>
            </p:extLst>
          </p:nvPr>
        </p:nvGraphicFramePr>
        <p:xfrm>
          <a:off x="3251201" y="533400"/>
          <a:ext cx="4727386" cy="7239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039384365"/>
      </p:ext>
    </p:extLst>
  </p:cSld>
  <p:clrMapOvr>
    <a:masterClrMapping/>
  </p:clrMapOvr>
  <mc:AlternateContent xmlns:mc="http://schemas.openxmlformats.org/markup-compatibility/2006" xmlns:p14="http://schemas.microsoft.com/office/powerpoint/2010/main">
    <mc:Choice Requires="p14">
      <p:transition spd="slow" p14:dur="2000" advTm="47477"/>
    </mc:Choice>
    <mc:Fallback xmlns="">
      <p:transition xmlns:p14="http://schemas.microsoft.com/office/powerpoint/2010/main" spd="slow" advTm="47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Hardware and Software Selection</a:t>
            </a:r>
          </a:p>
        </p:txBody>
      </p:sp>
      <p:sp>
        <p:nvSpPr>
          <p:cNvPr id="3" name="Content Placeholder 2"/>
          <p:cNvSpPr>
            <a:spLocks noGrp="1"/>
          </p:cNvSpPr>
          <p:nvPr>
            <p:ph idx="1"/>
          </p:nvPr>
        </p:nvSpPr>
        <p:spPr>
          <a:xfrm>
            <a:off x="498474" y="1009650"/>
            <a:ext cx="7556313" cy="5565775"/>
          </a:xfrm>
        </p:spPr>
        <p:txBody>
          <a:bodyPr>
            <a:noAutofit/>
          </a:bodyPr>
          <a:lstStyle/>
          <a:p>
            <a:pPr marL="0" indent="0">
              <a:buNone/>
            </a:pPr>
            <a:r>
              <a:rPr lang="en-US" sz="1500" dirty="0"/>
              <a:t>The selection of hardware and software were previously validated using a cost-benefit analysis and workflow needs by hospital IT and administrative staff.  </a:t>
            </a:r>
          </a:p>
          <a:p>
            <a:pPr marL="0" indent="0">
              <a:buNone/>
            </a:pPr>
            <a:r>
              <a:rPr lang="en-US" sz="1600" b="1" dirty="0"/>
              <a:t>Hardware</a:t>
            </a:r>
            <a:r>
              <a:rPr lang="en-US" sz="1600" dirty="0"/>
              <a:t>: </a:t>
            </a:r>
          </a:p>
          <a:p>
            <a:pPr lvl="3">
              <a:buFont typeface="Wingdings" panose="05000000000000000000" pitchFamily="2" charset="2"/>
              <a:buChar char="Ø"/>
            </a:pPr>
            <a:r>
              <a:rPr lang="en-US" sz="1500" dirty="0"/>
              <a:t>Utilization of the hospital’s existing servers, router and network</a:t>
            </a:r>
          </a:p>
          <a:p>
            <a:pPr lvl="3">
              <a:buFont typeface="Wingdings" panose="05000000000000000000" pitchFamily="2" charset="2"/>
              <a:buChar char="Ø"/>
            </a:pPr>
            <a:r>
              <a:rPr lang="en-US" sz="1500" dirty="0"/>
              <a:t> The hardware is primarily housed in the IT department of the hospital and is maintained by IT staff.  </a:t>
            </a:r>
          </a:p>
          <a:p>
            <a:pPr lvl="3">
              <a:buFont typeface="Wingdings" panose="05000000000000000000" pitchFamily="2" charset="2"/>
              <a:buChar char="Ø"/>
            </a:pPr>
            <a:r>
              <a:rPr lang="en-US" sz="1500" dirty="0"/>
              <a:t>Five existing computers on wheels on each unit that house laptops, keyboards and mice</a:t>
            </a:r>
          </a:p>
          <a:p>
            <a:pPr lvl="3">
              <a:buFont typeface="Wingdings" panose="05000000000000000000" pitchFamily="2" charset="2"/>
              <a:buChar char="Ø"/>
            </a:pPr>
            <a:r>
              <a:rPr lang="en-US" sz="1500" dirty="0"/>
              <a:t>Desktop computer and printer at the nursing stations</a:t>
            </a:r>
          </a:p>
          <a:p>
            <a:pPr marL="0" indent="0">
              <a:buNone/>
            </a:pPr>
            <a:r>
              <a:rPr lang="en-US" sz="1600" b="1" dirty="0"/>
              <a:t>Software</a:t>
            </a:r>
            <a:r>
              <a:rPr lang="en-US" sz="1600" dirty="0"/>
              <a:t>: </a:t>
            </a:r>
          </a:p>
          <a:p>
            <a:pPr lvl="3">
              <a:buFont typeface="Wingdings" charset="2"/>
              <a:buChar char="Ø"/>
            </a:pPr>
            <a:r>
              <a:rPr lang="en-US" sz="1500" dirty="0"/>
              <a:t>Cerner EMR</a:t>
            </a:r>
          </a:p>
          <a:p>
            <a:pPr lvl="3">
              <a:buFont typeface="Wingdings" panose="05000000000000000000" pitchFamily="2" charset="2"/>
              <a:buChar char="Ø"/>
            </a:pPr>
            <a:r>
              <a:rPr lang="en-US" sz="1500" dirty="0"/>
              <a:t>Cerner Millennium architecture and </a:t>
            </a:r>
            <a:r>
              <a:rPr lang="en-US" sz="1500" dirty="0" err="1"/>
              <a:t>MPages</a:t>
            </a:r>
            <a:r>
              <a:rPr lang="en-US" sz="1500" dirty="0"/>
              <a:t> Development toolkit to customize information within the EMR </a:t>
            </a:r>
            <a:r>
              <a:rPr lang="en-US" sz="1500" dirty="0" err="1"/>
              <a:t>Powerchart</a:t>
            </a:r>
            <a:r>
              <a:rPr lang="en-US" sz="1500" dirty="0"/>
              <a:t> (Cerner Corporation, 2011).  </a:t>
            </a:r>
          </a:p>
          <a:p>
            <a:pPr lvl="3">
              <a:buFont typeface="Wingdings" panose="05000000000000000000" pitchFamily="2" charset="2"/>
              <a:buChar char="Ø"/>
            </a:pPr>
            <a:r>
              <a:rPr lang="en-US" sz="1500" dirty="0"/>
              <a:t>The Barracuda </a:t>
            </a:r>
            <a:r>
              <a:rPr lang="en-US" sz="1500" dirty="0" err="1"/>
              <a:t>NextGen</a:t>
            </a:r>
            <a:r>
              <a:rPr lang="en-US" sz="1500" dirty="0"/>
              <a:t> Firewall F will be utilized to protect patient information and information sharing through the hospital network, </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922803773"/>
      </p:ext>
    </p:extLst>
  </p:cSld>
  <p:clrMapOvr>
    <a:masterClrMapping/>
  </p:clrMapOvr>
  <mc:AlternateContent xmlns:mc="http://schemas.openxmlformats.org/markup-compatibility/2006" xmlns:p14="http://schemas.microsoft.com/office/powerpoint/2010/main">
    <mc:Choice Requires="p14">
      <p:transition spd="slow" p14:dur="2000" advTm="111423"/>
    </mc:Choice>
    <mc:Fallback xmlns="">
      <p:transition xmlns:p14="http://schemas.microsoft.com/office/powerpoint/2010/main" spd="slow" advTm="111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Feasibility of the Proposed Solution</a:t>
            </a:r>
          </a:p>
        </p:txBody>
      </p:sp>
      <p:sp>
        <p:nvSpPr>
          <p:cNvPr id="3" name="Content Placeholder 2"/>
          <p:cNvSpPr>
            <a:spLocks noGrp="1"/>
          </p:cNvSpPr>
          <p:nvPr>
            <p:ph idx="1"/>
          </p:nvPr>
        </p:nvSpPr>
        <p:spPr>
          <a:xfrm>
            <a:off x="558987" y="1471612"/>
            <a:ext cx="7556313" cy="4792663"/>
          </a:xfrm>
        </p:spPr>
        <p:txBody>
          <a:bodyPr>
            <a:normAutofit/>
          </a:bodyPr>
          <a:lstStyle/>
          <a:p>
            <a:r>
              <a:rPr lang="en-US" dirty="0"/>
              <a:t>Having the MST within the EMR is a cost and time effective solution. </a:t>
            </a:r>
          </a:p>
          <a:p>
            <a:r>
              <a:rPr lang="en-US" dirty="0"/>
              <a:t>Both software and hardware components are already owned, so no additional system costs are required.</a:t>
            </a:r>
          </a:p>
          <a:p>
            <a:r>
              <a:rPr lang="en-US" dirty="0"/>
              <a:t>Cost associated with the project are related to IT staff time to develop the MST section in the EMR and the time associated with updating the units’ software as well as time for unit staff training.</a:t>
            </a:r>
          </a:p>
          <a:p>
            <a:r>
              <a:rPr lang="en-US" dirty="0"/>
              <a:t>Project implementation will be easily adapted to the hospital environment and assessment procedures as staff are familiar with the EMR and will only require training on the MST section.</a:t>
            </a:r>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494464978"/>
      </p:ext>
    </p:extLst>
  </p:cSld>
  <p:clrMapOvr>
    <a:masterClrMapping/>
  </p:clrMapOvr>
  <mc:AlternateContent xmlns:mc="http://schemas.openxmlformats.org/markup-compatibility/2006" xmlns:p14="http://schemas.microsoft.com/office/powerpoint/2010/main">
    <mc:Choice Requires="p14">
      <p:transition spd="slow" p14:dur="2000" advTm="63301"/>
    </mc:Choice>
    <mc:Fallback xmlns="">
      <p:transition xmlns:p14="http://schemas.microsoft.com/office/powerpoint/2010/main" spd="slow" advTm="63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139700"/>
            <a:ext cx="7556313" cy="419100"/>
          </a:xfrm>
        </p:spPr>
        <p:txBody>
          <a:bodyPr/>
          <a:lstStyle/>
          <a:p>
            <a:r>
              <a:rPr lang="en-US" sz="2800" b="1" dirty="0"/>
              <a:t>Implementation Plan</a:t>
            </a:r>
            <a:br>
              <a:rPr lang="en-US" sz="2800" b="1" dirty="0"/>
            </a:br>
            <a:r>
              <a:rPr lang="en-US" dirty="0"/>
              <a:t>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10963278"/>
              </p:ext>
            </p:extLst>
          </p:nvPr>
        </p:nvGraphicFramePr>
        <p:xfrm>
          <a:off x="98425" y="558800"/>
          <a:ext cx="8626475" cy="6223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p:cNvSpPr txBox="1"/>
          <p:nvPr/>
        </p:nvSpPr>
        <p:spPr>
          <a:xfrm>
            <a:off x="5699125" y="6503600"/>
            <a:ext cx="2593975" cy="276999"/>
          </a:xfrm>
          <a:prstGeom prst="rect">
            <a:avLst/>
          </a:prstGeom>
          <a:noFill/>
        </p:spPr>
        <p:txBody>
          <a:bodyPr wrap="square" rtlCol="0">
            <a:spAutoFit/>
          </a:bodyPr>
          <a:lstStyle/>
          <a:p>
            <a:r>
              <a:rPr lang="en-US" sz="1200" dirty="0"/>
              <a:t>(</a:t>
            </a:r>
            <a:r>
              <a:rPr lang="en-US" sz="1000" dirty="0" err="1"/>
              <a:t>Chow,Woodford</a:t>
            </a:r>
            <a:r>
              <a:rPr lang="en-US" sz="1000" dirty="0"/>
              <a:t> &amp; </a:t>
            </a:r>
            <a:r>
              <a:rPr lang="en-US" sz="1000" dirty="0" err="1"/>
              <a:t>Lambe</a:t>
            </a:r>
            <a:r>
              <a:rPr lang="en-US" sz="1000" dirty="0"/>
              <a:t> , 2013)</a:t>
            </a:r>
          </a:p>
        </p:txBody>
      </p:sp>
      <p:sp>
        <p:nvSpPr>
          <p:cNvPr id="12" name="Down Arrow 11"/>
          <p:cNvSpPr/>
          <p:nvPr/>
        </p:nvSpPr>
        <p:spPr>
          <a:xfrm>
            <a:off x="1963547" y="1524000"/>
            <a:ext cx="242316" cy="368300"/>
          </a:xfrm>
          <a:prstGeom prst="downArrow">
            <a:avLst>
              <a:gd name="adj1" fmla="val 60482"/>
              <a:gd name="adj2" fmla="val 50000"/>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 name="Down Arrow 12"/>
          <p:cNvSpPr/>
          <p:nvPr/>
        </p:nvSpPr>
        <p:spPr>
          <a:xfrm>
            <a:off x="1963547" y="5518150"/>
            <a:ext cx="261874" cy="374650"/>
          </a:xfrm>
          <a:prstGeom prst="downArrow">
            <a:avLst>
              <a:gd name="adj1" fmla="val 60482"/>
              <a:gd name="adj2" fmla="val 50000"/>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4" name="Down Arrow 13"/>
          <p:cNvSpPr/>
          <p:nvPr/>
        </p:nvSpPr>
        <p:spPr>
          <a:xfrm>
            <a:off x="1963547" y="4470400"/>
            <a:ext cx="242316" cy="317500"/>
          </a:xfrm>
          <a:prstGeom prst="downArrow">
            <a:avLst>
              <a:gd name="adj1" fmla="val 60482"/>
              <a:gd name="adj2" fmla="val 50000"/>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5" name="Down Arrow 14"/>
          <p:cNvSpPr/>
          <p:nvPr/>
        </p:nvSpPr>
        <p:spPr>
          <a:xfrm>
            <a:off x="1963547" y="3086100"/>
            <a:ext cx="242316" cy="406400"/>
          </a:xfrm>
          <a:prstGeom prst="downArrow">
            <a:avLst>
              <a:gd name="adj1" fmla="val 60482"/>
              <a:gd name="adj2" fmla="val 50000"/>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7" name="Sound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515180697"/>
      </p:ext>
    </p:extLst>
  </p:cSld>
  <p:clrMapOvr>
    <a:masterClrMapping/>
  </p:clrMapOvr>
  <mc:AlternateContent xmlns:mc="http://schemas.openxmlformats.org/markup-compatibility/2006" xmlns:p14="http://schemas.microsoft.com/office/powerpoint/2010/main">
    <mc:Choice Requires="p14">
      <p:transition spd="slow" p14:dur="2000" advTm="70312"/>
    </mc:Choice>
    <mc:Fallback xmlns="">
      <p:transition xmlns:p14="http://schemas.microsoft.com/office/powerpoint/2010/main" spd="slow" advTm="70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309469"/>
            <a:ext cx="7556313" cy="604931"/>
          </a:xfrm>
        </p:spPr>
        <p:txBody>
          <a:bodyPr/>
          <a:lstStyle/>
          <a:p>
            <a:r>
              <a:rPr lang="en-US" sz="2800" b="1" dirty="0"/>
              <a:t>Potential Project Risks</a:t>
            </a:r>
          </a:p>
        </p:txBody>
      </p:sp>
      <p:sp>
        <p:nvSpPr>
          <p:cNvPr id="3" name="Content Placeholder 2"/>
          <p:cNvSpPr>
            <a:spLocks noGrp="1"/>
          </p:cNvSpPr>
          <p:nvPr>
            <p:ph idx="1"/>
          </p:nvPr>
        </p:nvSpPr>
        <p:spPr>
          <a:xfrm>
            <a:off x="222250" y="914400"/>
            <a:ext cx="8191500" cy="5705475"/>
          </a:xfrm>
        </p:spPr>
        <p:txBody>
          <a:bodyPr>
            <a:normAutofit fontScale="85000" lnSpcReduction="20000"/>
          </a:bodyPr>
          <a:lstStyle/>
          <a:p>
            <a:pPr marL="0" indent="0">
              <a:buNone/>
            </a:pPr>
            <a:r>
              <a:rPr lang="en-CA" dirty="0"/>
              <a:t>With any new health information systems (HIS) project, issues will arise that   must be addressed for success (Kaplan, 2014). </a:t>
            </a:r>
          </a:p>
          <a:p>
            <a:pPr marL="0" indent="0">
              <a:buNone/>
            </a:pPr>
            <a:r>
              <a:rPr lang="en-CA" dirty="0"/>
              <a:t>Some identified risks include:</a:t>
            </a:r>
          </a:p>
          <a:p>
            <a:pPr marL="457200" indent="-457200">
              <a:buFont typeface="+mj-lt"/>
              <a:buAutoNum type="arabicPeriod"/>
            </a:pPr>
            <a:r>
              <a:rPr lang="en-CA" dirty="0"/>
              <a:t>Confidentiality, privacy and security utilizing health information systems (Finney et al. 2014; Harvey and Harvey, 2014). </a:t>
            </a:r>
          </a:p>
          <a:p>
            <a:pPr marL="457200" indent="-457200">
              <a:buFont typeface="+mj-lt"/>
              <a:buAutoNum type="arabicPeriod"/>
            </a:pPr>
            <a:r>
              <a:rPr lang="en-CA" dirty="0"/>
              <a:t>Interoperability of health information technology (HIT) and problems with knowledge translation (</a:t>
            </a:r>
            <a:r>
              <a:rPr lang="en-CA" dirty="0" err="1"/>
              <a:t>Keepanasseril</a:t>
            </a:r>
            <a:r>
              <a:rPr lang="en-CA" dirty="0"/>
              <a:t>, 2011).  </a:t>
            </a:r>
          </a:p>
          <a:p>
            <a:pPr marL="457200" indent="-457200">
              <a:buFont typeface="+mj-lt"/>
              <a:buAutoNum type="arabicPeriod"/>
            </a:pPr>
            <a:r>
              <a:rPr lang="en-CA" dirty="0"/>
              <a:t>HIS that are poorly designed and implemented without input from all areas or departments in an organization resulting in poor usability may cause the implementation to fail (Carlson, 2014; </a:t>
            </a:r>
            <a:r>
              <a:rPr lang="en-CA" dirty="0" err="1"/>
              <a:t>Laxman</a:t>
            </a:r>
            <a:r>
              <a:rPr lang="en-CA" dirty="0"/>
              <a:t>, </a:t>
            </a:r>
            <a:r>
              <a:rPr lang="en-CA" dirty="0" err="1"/>
              <a:t>Krishman</a:t>
            </a:r>
            <a:r>
              <a:rPr lang="en-CA" dirty="0"/>
              <a:t> and </a:t>
            </a:r>
            <a:r>
              <a:rPr lang="en-CA" dirty="0" err="1"/>
              <a:t>Dhillon</a:t>
            </a:r>
            <a:r>
              <a:rPr lang="en-CA" dirty="0"/>
              <a:t>, 2015; Jose, </a:t>
            </a:r>
            <a:r>
              <a:rPr lang="en-CA" dirty="0" err="1"/>
              <a:t>Miglani</a:t>
            </a:r>
            <a:r>
              <a:rPr lang="en-CA" dirty="0"/>
              <a:t>, &amp; </a:t>
            </a:r>
            <a:r>
              <a:rPr lang="en-CA" dirty="0" err="1"/>
              <a:t>Yadav</a:t>
            </a:r>
            <a:r>
              <a:rPr lang="en-CA" dirty="0"/>
              <a:t>, 2014).  </a:t>
            </a:r>
          </a:p>
          <a:p>
            <a:pPr marL="457200" lvl="0" indent="-457200">
              <a:buFont typeface="+mj-lt"/>
              <a:buAutoNum type="arabicPeriod"/>
            </a:pPr>
            <a:r>
              <a:rPr lang="en-CA" dirty="0"/>
              <a:t>Ergonomic design and the potential for musculoskeletal injuries to staff  (</a:t>
            </a:r>
            <a:r>
              <a:rPr lang="en-CA" dirty="0" err="1"/>
              <a:t>Pelayo</a:t>
            </a:r>
            <a:r>
              <a:rPr lang="en-CA" dirty="0"/>
              <a:t> &amp; </a:t>
            </a:r>
            <a:r>
              <a:rPr lang="en-CA" dirty="0" err="1"/>
              <a:t>Ong</a:t>
            </a:r>
            <a:r>
              <a:rPr lang="en-CA" dirty="0"/>
              <a:t>, 2015).  </a:t>
            </a:r>
          </a:p>
          <a:p>
            <a:pPr marL="457200" lvl="0" indent="-457200">
              <a:buFont typeface="+mj-lt"/>
              <a:buAutoNum type="arabicPeriod"/>
            </a:pPr>
            <a:r>
              <a:rPr lang="en-CA" dirty="0"/>
              <a:t>Access to work space, distractions, and negative attitudes of staff towards new technology and change. </a:t>
            </a:r>
          </a:p>
          <a:p>
            <a:pPr marL="0" lvl="0" indent="0">
              <a:buNone/>
            </a:pPr>
            <a:r>
              <a:rPr lang="en-CA" dirty="0"/>
              <a:t>To mitigate the above mentioned risks a Failure Mode and Effects analysis was completed to prioritize the risks and develop control processes (Carbone and </a:t>
            </a:r>
            <a:r>
              <a:rPr lang="en-CA" dirty="0" err="1"/>
              <a:t>Tippett</a:t>
            </a:r>
            <a:r>
              <a:rPr lang="en-CA" dirty="0"/>
              <a:t>, 2004).</a:t>
            </a:r>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75993641"/>
      </p:ext>
    </p:extLst>
  </p:cSld>
  <p:clrMapOvr>
    <a:masterClrMapping/>
  </p:clrMapOvr>
  <mc:AlternateContent xmlns:mc="http://schemas.openxmlformats.org/markup-compatibility/2006" xmlns:p14="http://schemas.microsoft.com/office/powerpoint/2010/main">
    <mc:Choice Requires="p14">
      <p:transition spd="slow" p14:dur="2000" advTm="89979"/>
    </mc:Choice>
    <mc:Fallback xmlns="">
      <p:transition xmlns:p14="http://schemas.microsoft.com/office/powerpoint/2010/main" spd="slow" advTm="89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484094"/>
            <a:ext cx="7556313" cy="770030"/>
          </a:xfrm>
        </p:spPr>
        <p:txBody>
          <a:bodyPr/>
          <a:lstStyle/>
          <a:p>
            <a:r>
              <a:rPr lang="en-US" sz="2800" b="1" dirty="0"/>
              <a:t>Failure Mode and Effects Analysis</a:t>
            </a:r>
          </a:p>
        </p:txBody>
      </p:sp>
      <p:sp>
        <p:nvSpPr>
          <p:cNvPr id="3" name="Content Placeholder 2"/>
          <p:cNvSpPr>
            <a:spLocks noGrp="1"/>
          </p:cNvSpPr>
          <p:nvPr>
            <p:ph idx="1"/>
          </p:nvPr>
        </p:nvSpPr>
        <p:spPr>
          <a:xfrm>
            <a:off x="307975" y="1254124"/>
            <a:ext cx="8359776" cy="4413251"/>
          </a:xfrm>
        </p:spPr>
        <p:txBody>
          <a:bodyPr>
            <a:normAutofit fontScale="25000" lnSpcReduction="20000"/>
          </a:bodyPr>
          <a:lstStyle/>
          <a:p>
            <a:r>
              <a:rPr lang="en-US" sz="6400" dirty="0"/>
              <a:t>The MST project utilized the Failure Mode and Effects Analysis (FMEA) to assess   risks associated with this project. </a:t>
            </a:r>
          </a:p>
          <a:p>
            <a:r>
              <a:rPr lang="en-US" sz="6400" dirty="0"/>
              <a:t> FMEA is a design tool to systematically analyze and identify any potential failure that could occur during the implementation of a new process or system (Carbone &amp; </a:t>
            </a:r>
            <a:r>
              <a:rPr lang="en-US" sz="6400" dirty="0" err="1"/>
              <a:t>Tippett</a:t>
            </a:r>
            <a:r>
              <a:rPr lang="en-US" sz="6400" dirty="0"/>
              <a:t>, 2004).  </a:t>
            </a:r>
          </a:p>
          <a:p>
            <a:r>
              <a:rPr lang="en-US" sz="6400" dirty="0"/>
              <a:t>For each of the potential failures (risk), the causes, and and current control processes are identified. A rating between 1-10 is assigned for the</a:t>
            </a:r>
            <a:r>
              <a:rPr lang="en-US" sz="6400" i="1" dirty="0"/>
              <a:t> severity </a:t>
            </a:r>
            <a:r>
              <a:rPr lang="en-US" sz="6400" dirty="0"/>
              <a:t>of the impact on the project , the potential </a:t>
            </a:r>
            <a:r>
              <a:rPr lang="en-US" sz="6400" i="1" dirty="0"/>
              <a:t>frequency</a:t>
            </a:r>
            <a:r>
              <a:rPr lang="en-US" sz="6400" dirty="0"/>
              <a:t> of the occurrence  and the probability of the </a:t>
            </a:r>
            <a:r>
              <a:rPr lang="en-US" sz="6400" i="1" dirty="0"/>
              <a:t>detection </a:t>
            </a:r>
            <a:r>
              <a:rPr lang="en-US" sz="6400" dirty="0"/>
              <a:t>of the potential failure.  A low rating(1) in each of the areas is indicative of a low risk in that domain (Six Sigma, </a:t>
            </a:r>
            <a:r>
              <a:rPr lang="en-US" sz="6400" dirty="0" err="1"/>
              <a:t>n.d.</a:t>
            </a:r>
            <a:r>
              <a:rPr lang="en-US" sz="6400" dirty="0"/>
              <a:t>) . </a:t>
            </a:r>
          </a:p>
          <a:p>
            <a:r>
              <a:rPr lang="en-US" sz="6400" dirty="0"/>
              <a:t>To determine the priority of the potential failure known as the risk priority number (RPN),  the number assigned to the severity, frequency and detection is multiplied.  RPN’s with a higher number, require a mitigation plan to be developed.</a:t>
            </a:r>
          </a:p>
          <a:p>
            <a:r>
              <a:rPr lang="en-US" sz="6400" dirty="0"/>
              <a:t>Once the mitigation plan is develop the RPN can be recalculate to determine if the risk has been reduced (Six Sigma, </a:t>
            </a:r>
            <a:r>
              <a:rPr lang="en-US" sz="6400" dirty="0" err="1"/>
              <a:t>n.d.</a:t>
            </a:r>
            <a:r>
              <a:rPr lang="en-US" sz="6400" dirty="0"/>
              <a:t>).</a:t>
            </a:r>
          </a:p>
          <a:p>
            <a:pPr marL="0" indent="0">
              <a:buNone/>
            </a:pPr>
            <a:endParaRPr lang="en-US" sz="6400" dirty="0"/>
          </a:p>
          <a:p>
            <a:pPr marL="0" lvl="0" indent="0">
              <a:buNone/>
            </a:pPr>
            <a:endParaRPr lang="en-US" sz="6400" dirty="0"/>
          </a:p>
          <a:p>
            <a:pPr marL="0" lvl="0" indent="0">
              <a:buNone/>
            </a:pPr>
            <a:endParaRPr lang="en-US" sz="1000" dirty="0"/>
          </a:p>
          <a:p>
            <a:pPr marL="0" lvl="0" indent="0">
              <a:buNone/>
            </a:pPr>
            <a:endParaRPr lang="en-US" sz="1000" dirty="0"/>
          </a:p>
          <a:p>
            <a:pPr marL="0" lvl="0" indent="0">
              <a:buNone/>
            </a:pPr>
            <a:endParaRPr lang="en-US" sz="1000" dirty="0"/>
          </a:p>
          <a:p>
            <a:pPr marL="0" lvl="0" indent="0">
              <a:spcBef>
                <a:spcPts val="800"/>
              </a:spcBef>
              <a:buNone/>
            </a:pPr>
            <a:endParaRPr lang="en-US" sz="1000" dirty="0"/>
          </a:p>
          <a:p>
            <a:pPr marL="0" lvl="0" indent="0">
              <a:spcBef>
                <a:spcPts val="800"/>
              </a:spcBef>
              <a:buNone/>
            </a:pPr>
            <a:endParaRPr lang="en-US" sz="1000" dirty="0"/>
          </a:p>
          <a:p>
            <a:pPr marL="0" lvl="0" indent="0">
              <a:spcBef>
                <a:spcPts val="800"/>
              </a:spcBef>
              <a:buNone/>
            </a:pPr>
            <a:endParaRPr lang="en-US" sz="1000" b="1" dirty="0"/>
          </a:p>
          <a:p>
            <a:pPr marL="0" lvl="0" indent="0">
              <a:spcBef>
                <a:spcPts val="800"/>
              </a:spcBef>
              <a:buNone/>
            </a:pPr>
            <a:endParaRPr lang="en-US" sz="1000" b="1" dirty="0"/>
          </a:p>
          <a:p>
            <a:pPr marL="0" lvl="0" indent="0">
              <a:spcBef>
                <a:spcPts val="800"/>
              </a:spcBef>
              <a:buNone/>
            </a:pPr>
            <a:endParaRPr lang="en-US" sz="1000" b="1" dirty="0"/>
          </a:p>
          <a:p>
            <a:pPr marL="0" lvl="0" indent="0">
              <a:spcBef>
                <a:spcPts val="800"/>
              </a:spcBef>
              <a:buNone/>
            </a:pPr>
            <a:endParaRPr lang="en-US" sz="1000" b="1" dirty="0"/>
          </a:p>
          <a:p>
            <a:pPr marL="0" lvl="0" indent="0">
              <a:spcBef>
                <a:spcPts val="800"/>
              </a:spcBef>
              <a:buNone/>
            </a:pPr>
            <a:endParaRPr lang="en-US" sz="1000" b="1" dirty="0"/>
          </a:p>
          <a:p>
            <a:pPr marL="0" lvl="0" indent="0">
              <a:spcBef>
                <a:spcPts val="800"/>
              </a:spcBef>
              <a:buNone/>
            </a:pPr>
            <a:r>
              <a:rPr lang="en-US" sz="1000" b="1" dirty="0"/>
              <a:t>(Six Sigma, </a:t>
            </a:r>
            <a:r>
              <a:rPr lang="en-US" sz="1000" b="1" dirty="0" err="1"/>
              <a:t>n.d.</a:t>
            </a:r>
            <a:r>
              <a:rPr lang="en-US" sz="1000" b="1" dirty="0"/>
              <a:t>)</a:t>
            </a:r>
            <a:endParaRPr lang="en-CA" sz="1000" b="1" dirty="0"/>
          </a:p>
        </p:txBody>
      </p:sp>
      <p:pic>
        <p:nvPicPr>
          <p:cNvPr id="9" name="Picture 8" descr="images-14.jpe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873876" y="5302250"/>
            <a:ext cx="2026707" cy="1476000"/>
          </a:xfrm>
          <a:prstGeom prst="rect">
            <a:avLst/>
          </a:prstGeom>
        </p:spPr>
      </p:pic>
      <p:pic>
        <p:nvPicPr>
          <p:cNvPr id="11" name="Sound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760365909"/>
      </p:ext>
    </p:extLst>
  </p:cSld>
  <p:clrMapOvr>
    <a:masterClrMapping/>
  </p:clrMapOvr>
  <mc:AlternateContent xmlns:mc="http://schemas.openxmlformats.org/markup-compatibility/2006" xmlns:p14="http://schemas.microsoft.com/office/powerpoint/2010/main">
    <mc:Choice Requires="p14">
      <p:transition spd="slow" p14:dur="2000" advTm="101863"/>
    </mc:Choice>
    <mc:Fallback xmlns="">
      <p:transition xmlns:p14="http://schemas.microsoft.com/office/powerpoint/2010/main" spd="slow" advTm="101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b="1" dirty="0"/>
              <a:t>Failure Mode and Effect Analysis Example</a:t>
            </a:r>
          </a:p>
        </p:txBody>
      </p:sp>
      <p:pic>
        <p:nvPicPr>
          <p:cNvPr id="5" name="Picture 4"/>
          <p:cNvPicPr>
            <a:picLocks noChangeAspect="1"/>
          </p:cNvPicPr>
          <p:nvPr/>
        </p:nvPicPr>
        <p:blipFill>
          <a:blip r:embed="rId4"/>
          <a:stretch>
            <a:fillRect/>
          </a:stretch>
        </p:blipFill>
        <p:spPr>
          <a:xfrm>
            <a:off x="292100" y="1412875"/>
            <a:ext cx="8559800" cy="4460875"/>
          </a:xfrm>
          <a:prstGeom prst="rect">
            <a:avLst/>
          </a:prstGeom>
        </p:spPr>
      </p:pic>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407885586"/>
      </p:ext>
    </p:extLst>
  </p:cSld>
  <p:clrMapOvr>
    <a:masterClrMapping/>
  </p:clrMapOvr>
  <mc:AlternateContent xmlns:mc="http://schemas.openxmlformats.org/markup-compatibility/2006" xmlns:p14="http://schemas.microsoft.com/office/powerpoint/2010/main">
    <mc:Choice Requires="p14">
      <p:transition spd="slow" p14:dur="2000" advTm="217208"/>
    </mc:Choice>
    <mc:Fallback xmlns="">
      <p:transition xmlns:p14="http://schemas.microsoft.com/office/powerpoint/2010/main" spd="slow" advTm="217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known-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366000" y="142876"/>
            <a:ext cx="1778000" cy="1825624"/>
          </a:xfrm>
          <a:prstGeom prst="rect">
            <a:avLst/>
          </a:prstGeom>
        </p:spPr>
      </p:pic>
      <p:sp>
        <p:nvSpPr>
          <p:cNvPr id="2" name="Title 1"/>
          <p:cNvSpPr>
            <a:spLocks noGrp="1"/>
          </p:cNvSpPr>
          <p:nvPr>
            <p:ph type="title"/>
          </p:nvPr>
        </p:nvSpPr>
        <p:spPr>
          <a:xfrm>
            <a:off x="498474" y="318994"/>
            <a:ext cx="7556313" cy="554131"/>
          </a:xfrm>
        </p:spPr>
        <p:txBody>
          <a:bodyPr/>
          <a:lstStyle/>
          <a:p>
            <a:r>
              <a:rPr lang="en-US" sz="2800" b="1" dirty="0"/>
              <a:t>Evaluation Plan</a:t>
            </a:r>
          </a:p>
        </p:txBody>
      </p:sp>
      <p:sp>
        <p:nvSpPr>
          <p:cNvPr id="3" name="Content Placeholder 2"/>
          <p:cNvSpPr>
            <a:spLocks noGrp="1"/>
          </p:cNvSpPr>
          <p:nvPr>
            <p:ph idx="1"/>
          </p:nvPr>
        </p:nvSpPr>
        <p:spPr>
          <a:xfrm>
            <a:off x="371474" y="873125"/>
            <a:ext cx="7556313" cy="5175250"/>
          </a:xfrm>
        </p:spPr>
        <p:txBody>
          <a:bodyPr>
            <a:normAutofit fontScale="55000" lnSpcReduction="20000"/>
          </a:bodyPr>
          <a:lstStyle/>
          <a:p>
            <a:pPr marL="0" indent="0">
              <a:buNone/>
            </a:pPr>
            <a:endParaRPr lang="en-US" sz="2500" dirty="0"/>
          </a:p>
          <a:p>
            <a:pPr marL="0" indent="0">
              <a:buNone/>
            </a:pPr>
            <a:r>
              <a:rPr lang="en-US" sz="2500" dirty="0"/>
              <a:t>The evaluation plan ensures all project goals and objectives are achieved utilizing formative and summative results for the short-term, intermediate and long-term time frame, usability testing and continuous improvement</a:t>
            </a:r>
            <a:r>
              <a:rPr lang="en-US" dirty="0"/>
              <a:t>.  </a:t>
            </a:r>
            <a:endParaRPr lang="en-CA" dirty="0"/>
          </a:p>
          <a:p>
            <a:r>
              <a:rPr lang="en-CA" dirty="0"/>
              <a:t> </a:t>
            </a:r>
            <a:r>
              <a:rPr lang="en-CA" sz="2600" b="1" dirty="0">
                <a:solidFill>
                  <a:srgbClr val="0070C0"/>
                </a:solidFill>
              </a:rPr>
              <a:t>The Plan-Do-Study-Act Cycle (PDSA): </a:t>
            </a:r>
          </a:p>
          <a:p>
            <a:pPr lvl="3">
              <a:buFont typeface="Wingdings" panose="05000000000000000000" pitchFamily="2" charset="2"/>
              <a:buChar char="Ø"/>
            </a:pPr>
            <a:r>
              <a:rPr lang="en-CA" sz="2600" dirty="0"/>
              <a:t>Gillam &amp; </a:t>
            </a:r>
            <a:r>
              <a:rPr lang="en-CA" sz="2600" dirty="0" err="1"/>
              <a:t>Siriwardena</a:t>
            </a:r>
            <a:r>
              <a:rPr lang="en-CA" sz="2600" dirty="0"/>
              <a:t>,(2013) involves “repeated rapid small-scale tests of change, carried out in sequence (changes tested one after another) or in parallel (different people or groups testing different changes), to see whether and to what extent the changes work, before implementing one or more of these changes on a larger scale” (p.125). </a:t>
            </a:r>
          </a:p>
          <a:p>
            <a:r>
              <a:rPr lang="en-CA" sz="2600" b="1" dirty="0">
                <a:solidFill>
                  <a:srgbClr val="0070C0"/>
                </a:solidFill>
              </a:rPr>
              <a:t>Technology Acceptance Model (TAM) </a:t>
            </a:r>
          </a:p>
          <a:p>
            <a:pPr lvl="3">
              <a:buFont typeface="Wingdings" panose="05000000000000000000" pitchFamily="2" charset="2"/>
              <a:buChar char="Ø"/>
            </a:pPr>
            <a:r>
              <a:rPr lang="en-CA" sz="2600" dirty="0"/>
              <a:t>Predicts acceptance based on the end-user's perceived usefulness (PU) and perceived ease of use (PEOU) of the technology for a specific purpose (Davis, 1989). Davis (1989) defined PU as "the degree to which a person believes that using a particular system would enhance his or her job performance." (p. 320). </a:t>
            </a:r>
          </a:p>
          <a:p>
            <a:pPr lvl="3">
              <a:buFont typeface="Wingdings" panose="05000000000000000000" pitchFamily="2" charset="2"/>
              <a:buChar char="Ø"/>
            </a:pPr>
            <a:r>
              <a:rPr lang="en-CA" sz="2600" dirty="0"/>
              <a:t>This will be done through employee surveys or questionnaires, conducting focus groups or having one-on-one interviews </a:t>
            </a:r>
          </a:p>
          <a:p>
            <a:pPr lvl="3">
              <a:buFont typeface="Wingdings" panose="05000000000000000000" pitchFamily="2" charset="2"/>
              <a:buChar char="Ø"/>
            </a:pPr>
            <a:endParaRPr lang="en-CA" sz="2600" dirty="0"/>
          </a:p>
          <a:p>
            <a:pPr marL="180975" lvl="3" indent="0">
              <a:spcBef>
                <a:spcPts val="0"/>
              </a:spcBef>
              <a:buNone/>
            </a:pPr>
            <a:endParaRPr lang="en-CA" sz="2600" dirty="0"/>
          </a:p>
          <a:p>
            <a:pPr marL="180975" lvl="3" indent="0">
              <a:spcBef>
                <a:spcPts val="0"/>
              </a:spcBef>
              <a:buNone/>
            </a:pPr>
            <a:r>
              <a:rPr lang="en-CA" sz="2600" dirty="0"/>
              <a:t>The Malnutrition Steering Committee will be responsible for reporting all evaluation results and quantitative data to Senior Leadership, unit staff and community partners and re-evaluating the current state and potentially plans the scope of this change initiative for the future.</a:t>
            </a:r>
            <a:endParaRPr lang="en-US" sz="2600" b="1"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621664671"/>
      </p:ext>
    </p:extLst>
  </p:cSld>
  <p:clrMapOvr>
    <a:masterClrMapping/>
  </p:clrMapOvr>
  <mc:AlternateContent xmlns:mc="http://schemas.openxmlformats.org/markup-compatibility/2006" xmlns:p14="http://schemas.microsoft.com/office/powerpoint/2010/main">
    <mc:Choice Requires="p14">
      <p:transition spd="slow" p14:dur="2000" advTm="130851"/>
    </mc:Choice>
    <mc:Fallback xmlns="">
      <p:transition xmlns:p14="http://schemas.microsoft.com/office/powerpoint/2010/main" spd="slow" advTm="130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The Presenting Problem</a:t>
            </a:r>
          </a:p>
        </p:txBody>
      </p:sp>
      <p:sp>
        <p:nvSpPr>
          <p:cNvPr id="3" name="Content Placeholder 2"/>
          <p:cNvSpPr>
            <a:spLocks noGrp="1"/>
          </p:cNvSpPr>
          <p:nvPr>
            <p:ph idx="1"/>
          </p:nvPr>
        </p:nvSpPr>
        <p:spPr>
          <a:xfrm>
            <a:off x="498474" y="1292938"/>
            <a:ext cx="7556313" cy="4833226"/>
          </a:xfrm>
        </p:spPr>
        <p:txBody>
          <a:bodyPr>
            <a:normAutofit fontScale="70000" lnSpcReduction="20000"/>
          </a:bodyPr>
          <a:lstStyle/>
          <a:p>
            <a:r>
              <a:rPr lang="en-US" sz="2300" dirty="0"/>
              <a:t>The current nutrition screening tool at North York General Hospital (NYGH) is ineffectively utilized and therefore high risk patients are not identified, assessed or treated with optimal nutritional therapy.</a:t>
            </a:r>
          </a:p>
          <a:p>
            <a:r>
              <a:rPr lang="en-US" sz="2300" dirty="0"/>
              <a:t>Malnutrition has been identified as being highly prevalent in acute care hospitals (Barker, Gout &amp; Crowe, 2011). 45% of hospitalized patients are at risk for malnutrition (Allard et al., 2015). </a:t>
            </a:r>
          </a:p>
          <a:p>
            <a:r>
              <a:rPr lang="en-US" sz="2300" dirty="0"/>
              <a:t>Possible reasons for untreated malnutrition include lack of detection and treatment (Allard et al., 2015).</a:t>
            </a:r>
          </a:p>
          <a:p>
            <a:r>
              <a:rPr lang="en-US" sz="2300" dirty="0"/>
              <a:t>Research has proven preventing and treating hospital malnutrition results in a 25% reduction in pressure ulcer incidence, 14% fewer overall complications, 28% decrease in avoidable readmissions and 2-day reduction in average length of stay (Alliance to Advance Patient Nutrition, 2015). </a:t>
            </a:r>
          </a:p>
          <a:p>
            <a:r>
              <a:rPr lang="en-US" sz="2300" dirty="0"/>
              <a:t>Malnourished patients are being under diagnosed and under treated to the detriment of patients' health and contributes to avoidable costs to the Canadian health care system (</a:t>
            </a:r>
            <a:r>
              <a:rPr lang="de-DE" sz="2300" dirty="0"/>
              <a:t>Rahman, Wu, </a:t>
            </a:r>
            <a:r>
              <a:rPr lang="de-DE" sz="2300" dirty="0" err="1"/>
              <a:t>Bricknell</a:t>
            </a:r>
            <a:r>
              <a:rPr lang="de-DE" sz="2300" dirty="0"/>
              <a:t>, </a:t>
            </a:r>
            <a:r>
              <a:rPr lang="de-DE" sz="2300" dirty="0" err="1"/>
              <a:t>Muqtadir</a:t>
            </a:r>
            <a:r>
              <a:rPr lang="de-DE" sz="2300" dirty="0"/>
              <a:t> &amp; Armstrong</a:t>
            </a:r>
            <a:r>
              <a:rPr lang="en-US" sz="2300" dirty="0"/>
              <a:t>, 2015). </a:t>
            </a:r>
            <a:endParaRPr lang="en-CA" sz="2300" dirty="0"/>
          </a:p>
          <a:p>
            <a:endParaRPr lang="en-US" dirty="0"/>
          </a:p>
        </p:txBody>
      </p:sp>
      <p:pic>
        <p:nvPicPr>
          <p:cNvPr id="5" name="Sound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4103912950"/>
      </p:ext>
    </p:extLst>
  </p:cSld>
  <p:clrMapOvr>
    <a:masterClrMapping/>
  </p:clrMapOvr>
  <mc:AlternateContent xmlns:mc="http://schemas.openxmlformats.org/markup-compatibility/2006" xmlns:p14="http://schemas.microsoft.com/office/powerpoint/2010/main">
    <mc:Choice Requires="p14">
      <p:transition spd="slow" p14:dur="2000" advTm="106843"/>
    </mc:Choice>
    <mc:Fallback xmlns="">
      <p:transition xmlns:p14="http://schemas.microsoft.com/office/powerpoint/2010/main" spd="slow" advTm="106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349250"/>
            <a:ext cx="7556313" cy="869950"/>
          </a:xfrm>
        </p:spPr>
        <p:txBody>
          <a:bodyPr/>
          <a:lstStyle/>
          <a:p>
            <a:pPr algn="ctr"/>
            <a:r>
              <a:rPr lang="en-CA" sz="3200" b="1" dirty="0"/>
              <a:t>Malnutrition Screening Tool</a:t>
            </a:r>
          </a:p>
        </p:txBody>
      </p:sp>
      <p:pic>
        <p:nvPicPr>
          <p:cNvPr id="8" name="officeArt object"/>
          <p:cNvPicPr>
            <a:picLocks noGrp="1"/>
          </p:cNvPicPr>
          <p:nvPr>
            <p:ph idx="1"/>
          </p:nvPr>
        </p:nvPicPr>
        <p:blipFill rotWithShape="1">
          <a:blip r:embed="rId4" cstate="print">
            <a:extLst>
              <a:ext uri="{28A0092B-C50C-407E-A947-70E740481C1C}">
                <a14:useLocalDpi xmlns:a14="http://schemas.microsoft.com/office/drawing/2010/main"/>
              </a:ext>
            </a:extLst>
          </a:blip>
          <a:srcRect/>
          <a:stretch/>
        </p:blipFill>
        <p:spPr>
          <a:xfrm>
            <a:off x="1508125" y="920751"/>
            <a:ext cx="5492750" cy="5730874"/>
          </a:xfrm>
          <a:prstGeom prst="rect">
            <a:avLst/>
          </a:prstGeom>
          <a:ln w="12700" cap="flat">
            <a:noFill/>
            <a:miter lim="400000"/>
          </a:ln>
          <a:effec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
        <p:nvSpPr>
          <p:cNvPr id="4" name="TextBox 3"/>
          <p:cNvSpPr txBox="1"/>
          <p:nvPr/>
        </p:nvSpPr>
        <p:spPr>
          <a:xfrm>
            <a:off x="7091173" y="4875907"/>
            <a:ext cx="1927225" cy="738664"/>
          </a:xfrm>
          <a:prstGeom prst="rect">
            <a:avLst/>
          </a:prstGeom>
          <a:noFill/>
        </p:spPr>
        <p:txBody>
          <a:bodyPr wrap="square" rtlCol="0">
            <a:spAutoFit/>
          </a:bodyPr>
          <a:lstStyle/>
          <a:p>
            <a:r>
              <a:rPr lang="en-US" sz="700" dirty="0"/>
              <a:t>Abbott Nutrition (2013). Malnutrition Screening Tool. Retrieved from: http://static.abbottnutrition.com/cms-prod/abbottnutrition.com/img/Malnutrition%20Screening%20Tool_FINA%20_Professional.pdf</a:t>
            </a:r>
            <a:endParaRPr lang="en-CA" sz="700" dirty="0"/>
          </a:p>
        </p:txBody>
      </p:sp>
    </p:spTree>
    <p:extLst>
      <p:ext uri="{BB962C8B-B14F-4D97-AF65-F5344CB8AC3E}">
        <p14:creationId xmlns:p14="http://schemas.microsoft.com/office/powerpoint/2010/main" val="3276070401"/>
      </p:ext>
    </p:extLst>
  </p:cSld>
  <p:clrMapOvr>
    <a:masterClrMapping/>
  </p:clrMapOvr>
  <mc:AlternateContent xmlns:mc="http://schemas.openxmlformats.org/markup-compatibility/2006" xmlns:p14="http://schemas.microsoft.com/office/powerpoint/2010/main">
    <mc:Choice Requires="p14">
      <p:transition spd="slow" p14:dur="2000" advTm="30243"/>
    </mc:Choice>
    <mc:Fallback xmlns="">
      <p:transition xmlns:p14="http://schemas.microsoft.com/office/powerpoint/2010/main" spd="slow" advTm="30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936908686"/>
              </p:ext>
            </p:extLst>
          </p:nvPr>
        </p:nvGraphicFramePr>
        <p:xfrm>
          <a:off x="222039" y="842963"/>
          <a:ext cx="4306824" cy="5870448"/>
        </p:xfrm>
        <a:graphic>
          <a:graphicData uri="http://schemas.openxmlformats.org/presentationml/2006/ole">
            <mc:AlternateContent xmlns:mc="http://schemas.openxmlformats.org/markup-compatibility/2006">
              <mc:Choice xmlns:v="urn:schemas-microsoft-com:vml" Requires="v">
                <p:oleObj spid="_x0000_s2194" name="Document" r:id="rId5" imgW="5981700" imgH="8153400" progId="Word.Document.12">
                  <p:embed/>
                </p:oleObj>
              </mc:Choice>
              <mc:Fallback>
                <p:oleObj name="Document" r:id="rId5" imgW="5981700" imgH="8153400" progId="Word.Document.12">
                  <p:embed/>
                  <p:pic>
                    <p:nvPicPr>
                      <p:cNvPr id="0" name=""/>
                      <p:cNvPicPr/>
                      <p:nvPr/>
                    </p:nvPicPr>
                    <p:blipFill>
                      <a:blip r:embed="rId6"/>
                      <a:stretch>
                        <a:fillRect/>
                      </a:stretch>
                    </p:blipFill>
                    <p:spPr>
                      <a:xfrm>
                        <a:off x="222039" y="842963"/>
                        <a:ext cx="4306824" cy="5870448"/>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898710469"/>
              </p:ext>
            </p:extLst>
          </p:nvPr>
        </p:nvGraphicFramePr>
        <p:xfrm>
          <a:off x="4296432" y="1676400"/>
          <a:ext cx="4196474" cy="4819650"/>
        </p:xfrm>
        <a:graphic>
          <a:graphicData uri="http://schemas.openxmlformats.org/presentationml/2006/ole">
            <mc:AlternateContent xmlns:mc="http://schemas.openxmlformats.org/markup-compatibility/2006">
              <mc:Choice xmlns:v="urn:schemas-microsoft-com:vml" Requires="v">
                <p:oleObj spid="_x0000_s2195" name="Document" r:id="rId7" imgW="5969000" imgH="6692900" progId="Word.Document.12">
                  <p:embed/>
                </p:oleObj>
              </mc:Choice>
              <mc:Fallback>
                <p:oleObj name="Document" r:id="rId7" imgW="5969000" imgH="6692900" progId="Word.Document.12">
                  <p:embed/>
                  <p:pic>
                    <p:nvPicPr>
                      <p:cNvPr id="0" name=""/>
                      <p:cNvPicPr/>
                      <p:nvPr/>
                    </p:nvPicPr>
                    <p:blipFill>
                      <a:blip r:embed="rId8"/>
                      <a:stretch>
                        <a:fillRect/>
                      </a:stretch>
                    </p:blipFill>
                    <p:spPr>
                      <a:xfrm>
                        <a:off x="4296432" y="1676400"/>
                        <a:ext cx="4196474" cy="4819650"/>
                      </a:xfrm>
                      <a:prstGeom prst="rect">
                        <a:avLst/>
                      </a:prstGeom>
                    </p:spPr>
                  </p:pic>
                </p:oleObj>
              </mc:Fallback>
            </mc:AlternateContent>
          </a:graphicData>
        </a:graphic>
      </p:graphicFrame>
      <p:sp>
        <p:nvSpPr>
          <p:cNvPr id="7" name="TextBox 6"/>
          <p:cNvSpPr txBox="1"/>
          <p:nvPr/>
        </p:nvSpPr>
        <p:spPr>
          <a:xfrm>
            <a:off x="863600" y="228600"/>
            <a:ext cx="5575300" cy="369332"/>
          </a:xfrm>
          <a:prstGeom prst="rect">
            <a:avLst/>
          </a:prstGeom>
          <a:noFill/>
        </p:spPr>
        <p:txBody>
          <a:bodyPr wrap="square" rtlCol="0">
            <a:spAutoFit/>
          </a:bodyPr>
          <a:lstStyle/>
          <a:p>
            <a:r>
              <a:rPr lang="en-US" b="1" dirty="0">
                <a:solidFill>
                  <a:schemeClr val="tx2">
                    <a:lumMod val="75000"/>
                    <a:lumOff val="25000"/>
                  </a:schemeClr>
                </a:solidFill>
              </a:rPr>
              <a:t>Malnutrition Screening Tool User Survey</a:t>
            </a:r>
          </a:p>
        </p:txBody>
      </p:sp>
      <p:pic>
        <p:nvPicPr>
          <p:cNvPr id="2" name="Sound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448802774"/>
      </p:ext>
    </p:extLst>
  </p:cSld>
  <p:clrMapOvr>
    <a:masterClrMapping/>
  </p:clrMapOvr>
  <mc:AlternateContent xmlns:mc="http://schemas.openxmlformats.org/markup-compatibility/2006" xmlns:p14="http://schemas.microsoft.com/office/powerpoint/2010/main">
    <mc:Choice Requires="p14">
      <p:transition spd="slow" p14:dur="2000" advTm="19954"/>
    </mc:Choice>
    <mc:Fallback xmlns="">
      <p:transition xmlns:p14="http://schemas.microsoft.com/office/powerpoint/2010/main" spd="slow" advTm="19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250" y="269875"/>
            <a:ext cx="7705538" cy="1238250"/>
          </a:xfrm>
        </p:spPr>
        <p:txBody>
          <a:bodyPr/>
          <a:lstStyle/>
          <a:p>
            <a:pPr algn="ctr"/>
            <a:r>
              <a:rPr lang="en-US" sz="2800" b="1" dirty="0"/>
              <a:t>Improved Patient Quality of Life Through an Informatics Solution</a:t>
            </a:r>
          </a:p>
        </p:txBody>
      </p:sp>
      <p:sp>
        <p:nvSpPr>
          <p:cNvPr id="3" name="Content Placeholder 2"/>
          <p:cNvSpPr>
            <a:spLocks noGrp="1"/>
          </p:cNvSpPr>
          <p:nvPr>
            <p:ph idx="1"/>
          </p:nvPr>
        </p:nvSpPr>
        <p:spPr>
          <a:xfrm>
            <a:off x="498474" y="1174750"/>
            <a:ext cx="7556313" cy="4792663"/>
          </a:xfrm>
        </p:spPr>
        <p:txBody>
          <a:bodyPr/>
          <a:lstStyle/>
          <a:p>
            <a:pPr marL="0" indent="0">
              <a:buNone/>
            </a:pPr>
            <a:endParaRPr lang="en-US" dirty="0"/>
          </a:p>
          <a:p>
            <a:pPr marL="0" indent="0">
              <a:buNone/>
            </a:pPr>
            <a:r>
              <a:rPr lang="en-US" dirty="0"/>
              <a:t>Through the development and implementation of the MST which will be embedded within the EMR, it is proposed that admitted patients at NYGH will be appropriately and consistently screened for malnutrition.  </a:t>
            </a:r>
          </a:p>
          <a:p>
            <a:pPr marL="0" indent="0">
              <a:buNone/>
            </a:pPr>
            <a:r>
              <a:rPr lang="en-US" dirty="0"/>
              <a:t>As the process is now automated and less reliant upon manual processes it is anticipated that enhanced screening will result in more timely nutrition intervention thereby improving the patient’s quality of life. </a:t>
            </a:r>
          </a:p>
          <a:p>
            <a:pPr marL="0" indent="0">
              <a:buNone/>
            </a:pPr>
            <a:endParaRPr lang="en-CA" dirty="0"/>
          </a:p>
        </p:txBody>
      </p:sp>
      <p:pic>
        <p:nvPicPr>
          <p:cNvPr id="4" name="Picture 3" descr="Unknown-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149538" y="4333876"/>
            <a:ext cx="4508500" cy="2111374"/>
          </a:xfrm>
          <a:prstGeom prst="rect">
            <a:avLst/>
          </a:prstGeom>
        </p:spPr>
      </p:pic>
      <p:pic>
        <p:nvPicPr>
          <p:cNvPr id="5" name="Sound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500630474"/>
      </p:ext>
    </p:extLst>
  </p:cSld>
  <p:clrMapOvr>
    <a:masterClrMapping/>
  </p:clrMapOvr>
  <mc:AlternateContent xmlns:mc="http://schemas.openxmlformats.org/markup-compatibility/2006" xmlns:p14="http://schemas.microsoft.com/office/powerpoint/2010/main">
    <mc:Choice Requires="p14">
      <p:transition spd="slow" p14:dur="2000" advTm="48619"/>
    </mc:Choice>
    <mc:Fallback xmlns="">
      <p:transition xmlns:p14="http://schemas.microsoft.com/office/powerpoint/2010/main" spd="slow" advTm="48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293594"/>
            <a:ext cx="7556313" cy="1116106"/>
          </a:xfrm>
        </p:spPr>
        <p:txBody>
          <a:bodyPr/>
          <a:lstStyle/>
          <a:p>
            <a:r>
              <a:rPr lang="en-US" sz="3200" b="1" dirty="0"/>
              <a:t>References:</a:t>
            </a:r>
          </a:p>
        </p:txBody>
      </p:sp>
      <p:sp>
        <p:nvSpPr>
          <p:cNvPr id="3" name="Content Placeholder 2"/>
          <p:cNvSpPr>
            <a:spLocks noGrp="1"/>
          </p:cNvSpPr>
          <p:nvPr>
            <p:ph idx="1"/>
          </p:nvPr>
        </p:nvSpPr>
        <p:spPr>
          <a:xfrm>
            <a:off x="222250" y="1031874"/>
            <a:ext cx="8270875" cy="5286375"/>
          </a:xfrm>
        </p:spPr>
        <p:txBody>
          <a:bodyPr>
            <a:normAutofit/>
          </a:bodyPr>
          <a:lstStyle/>
          <a:p>
            <a:pPr marL="0" indent="0">
              <a:buNone/>
            </a:pPr>
            <a:r>
              <a:rPr lang="en-CA" sz="1200" dirty="0"/>
              <a:t>Abbott Nutrition (2013). Malnutrition Screening Tool. Retrieved from: http://static.abbottnutrition.com/cms-prod/abbottnutrition.com/img/Malnutrition%20Screening%20Tool_FINA%20_Professional.pdf</a:t>
            </a:r>
          </a:p>
          <a:p>
            <a:pPr marL="0" indent="-457200">
              <a:buNone/>
            </a:pPr>
            <a:r>
              <a:rPr lang="en-US" sz="1200" dirty="0"/>
              <a:t>Allard, J. P., Keller, H.,</a:t>
            </a:r>
            <a:r>
              <a:rPr lang="en-CA" sz="1200" dirty="0"/>
              <a:t> </a:t>
            </a:r>
            <a:r>
              <a:rPr lang="en-CA" sz="1200" dirty="0" err="1"/>
              <a:t>Jeejeebhoy</a:t>
            </a:r>
            <a:r>
              <a:rPr lang="en-US" sz="1200" dirty="0"/>
              <a:t>, K. N., </a:t>
            </a:r>
            <a:r>
              <a:rPr lang="en-US" sz="1200" dirty="0" err="1"/>
              <a:t>Laporte</a:t>
            </a:r>
            <a:r>
              <a:rPr lang="en-US" sz="1200" dirty="0"/>
              <a:t>, M., </a:t>
            </a:r>
            <a:r>
              <a:rPr lang="en-US" sz="1200" dirty="0" err="1"/>
              <a:t>Duerksen</a:t>
            </a:r>
            <a:r>
              <a:rPr lang="en-US" sz="1200" dirty="0"/>
              <a:t>, D. R., </a:t>
            </a:r>
            <a:r>
              <a:rPr lang="en-US" sz="1200" dirty="0" err="1"/>
              <a:t>Gramlich</a:t>
            </a:r>
            <a:r>
              <a:rPr lang="en-US" sz="1200" dirty="0"/>
              <a:t>, L.,... Lou, W. (2015). Malnutrition at hospital admission-contributors and effect on length of stay: A prospective cohort study from the Canadian malnutrition task force.  </a:t>
            </a:r>
            <a:r>
              <a:rPr lang="de-DE" sz="1200" i="1" dirty="0"/>
              <a:t>Journal </a:t>
            </a:r>
            <a:r>
              <a:rPr lang="de-DE" sz="1200" i="1" dirty="0" err="1"/>
              <a:t>Of</a:t>
            </a:r>
            <a:r>
              <a:rPr lang="de-DE" sz="1200" i="1" dirty="0"/>
              <a:t> Parenteral </a:t>
            </a:r>
            <a:r>
              <a:rPr lang="de-DE" sz="1200" i="1" dirty="0" err="1"/>
              <a:t>And</a:t>
            </a:r>
            <a:r>
              <a:rPr lang="de-DE" sz="1200" i="1" dirty="0"/>
              <a:t> Enteral Nutrition</a:t>
            </a:r>
            <a:r>
              <a:rPr lang="en-US" sz="1200" dirty="0"/>
              <a:t>, p. 1-11. doi:10.1177/0148607114567902</a:t>
            </a:r>
          </a:p>
          <a:p>
            <a:pPr marL="0" indent="0">
              <a:buNone/>
            </a:pPr>
            <a:r>
              <a:rPr lang="en-US" sz="1200" dirty="0"/>
              <a:t>Alliance to Advance Patient Nutrition (2015). Evidence Library. Retrieved from </a:t>
            </a:r>
            <a:r>
              <a:rPr lang="en-US" sz="1200" dirty="0">
                <a:hlinkClick r:id="rId4"/>
              </a:rPr>
              <a:t>http://</a:t>
            </a:r>
            <a:r>
              <a:rPr lang="en-US" sz="1200" dirty="0" err="1">
                <a:hlinkClick r:id="rId4"/>
              </a:rPr>
              <a:t>malnutrition.com</a:t>
            </a:r>
            <a:r>
              <a:rPr lang="en-US" sz="1200" dirty="0">
                <a:hlinkClick r:id="rId4"/>
              </a:rPr>
              <a:t>/</a:t>
            </a:r>
            <a:r>
              <a:rPr lang="en-US" sz="1200" dirty="0" err="1">
                <a:hlinkClick r:id="rId4"/>
              </a:rPr>
              <a:t>getinformed</a:t>
            </a:r>
            <a:r>
              <a:rPr lang="en-US" sz="1200" dirty="0">
                <a:hlinkClick r:id="rId4"/>
              </a:rPr>
              <a:t>/</a:t>
            </a:r>
            <a:r>
              <a:rPr lang="en-US" sz="1200" dirty="0" err="1">
                <a:hlinkClick r:id="rId4"/>
              </a:rPr>
              <a:t>evidencelibrary</a:t>
            </a:r>
            <a:endParaRPr lang="en-CA" sz="1200" dirty="0"/>
          </a:p>
          <a:p>
            <a:pPr marL="0" indent="-457200">
              <a:buNone/>
            </a:pPr>
            <a:r>
              <a:rPr lang="en-US" sz="1200" dirty="0"/>
              <a:t>Barker, L., Gout, B., &amp; Crowe, T. (2011). Hospital malnutrition: prevalence, identification and impact on patients and the healthcare system. I</a:t>
            </a:r>
            <a:r>
              <a:rPr lang="en-US" sz="1200" i="1" dirty="0"/>
              <a:t>nternational Journal of Environmental Research and Public Health</a:t>
            </a:r>
            <a:r>
              <a:rPr lang="en-US" sz="1200" dirty="0"/>
              <a:t>, </a:t>
            </a:r>
            <a:r>
              <a:rPr lang="en-US" sz="1200" i="1" dirty="0"/>
              <a:t>8(</a:t>
            </a:r>
            <a:r>
              <a:rPr lang="en-US" sz="1200" dirty="0"/>
              <a:t>2), 514-527.</a:t>
            </a:r>
          </a:p>
          <a:p>
            <a:pPr marL="0" indent="-457200">
              <a:buNone/>
            </a:pPr>
            <a:r>
              <a:rPr lang="en-CA" sz="1200" dirty="0"/>
              <a:t>Carbone, T.A.&amp; </a:t>
            </a:r>
            <a:r>
              <a:rPr lang="en-CA" sz="1200" dirty="0" err="1"/>
              <a:t>Tippett</a:t>
            </a:r>
            <a:r>
              <a:rPr lang="en-CA" sz="1200" dirty="0"/>
              <a:t>, D.D. (2004). Project risk management using the project risk FMEA.  Engineering Management Journal.16(4). 28-35.</a:t>
            </a:r>
          </a:p>
          <a:p>
            <a:pPr marL="0" indent="-457200">
              <a:buNone/>
            </a:pPr>
            <a:r>
              <a:rPr lang="en-CA" sz="1200" dirty="0"/>
              <a:t>Carlson R.P. (2014) How nurse </a:t>
            </a:r>
            <a:r>
              <a:rPr lang="en-CA" sz="1200" dirty="0" err="1"/>
              <a:t>informaticians</a:t>
            </a:r>
            <a:r>
              <a:rPr lang="en-CA" sz="1200" dirty="0"/>
              <a:t> are transforming clinical care.  </a:t>
            </a:r>
            <a:r>
              <a:rPr lang="en-CA" sz="1200" i="1" dirty="0"/>
              <a:t>Patient Safety &amp; Quality Healthcare.  </a:t>
            </a:r>
            <a:r>
              <a:rPr lang="en-CA" sz="1200" dirty="0"/>
              <a:t>March/April 2014.</a:t>
            </a:r>
          </a:p>
          <a:p>
            <a:pPr marL="0" indent="-457200">
              <a:buNone/>
            </a:pPr>
            <a:r>
              <a:rPr lang="en-CA" sz="1200" dirty="0"/>
              <a:t>Cerner Corporation. (2011). </a:t>
            </a:r>
            <a:r>
              <a:rPr lang="en-CA" sz="1200" dirty="0" err="1"/>
              <a:t>MPages</a:t>
            </a:r>
            <a:r>
              <a:rPr lang="en-CA" sz="1200" dirty="0"/>
              <a:t> Development Toolkit. Retrieved from </a:t>
            </a:r>
            <a:r>
              <a:rPr lang="en-CA" sz="1200" u="sng" dirty="0">
                <a:hlinkClick r:id="rId5"/>
              </a:rPr>
              <a:t>https://store.cerner.com/items/17</a:t>
            </a:r>
            <a:r>
              <a:rPr lang="en-CA" sz="1200" dirty="0"/>
              <a:t>. </a:t>
            </a:r>
          </a:p>
          <a:p>
            <a:pPr marL="0" indent="-457200">
              <a:buNone/>
            </a:pPr>
            <a:r>
              <a:rPr lang="en-CA" sz="1200" dirty="0"/>
              <a:t>Chow, A.F., Woodford, K.C.,&amp; </a:t>
            </a:r>
            <a:r>
              <a:rPr lang="en-CA" sz="1200" dirty="0" err="1"/>
              <a:t>Lambe</a:t>
            </a:r>
            <a:r>
              <a:rPr lang="en-CA" sz="1200" dirty="0"/>
              <a:t>, N. (2014).  Using project deliverables and project management for timely completion of student projects</a:t>
            </a:r>
            <a:r>
              <a:rPr lang="en-CA" sz="1200" i="1" dirty="0"/>
              <a:t>. Journal of Emerging Trends in Economics and Management Sciences</a:t>
            </a:r>
            <a:r>
              <a:rPr lang="en-CA" sz="1200" dirty="0"/>
              <a:t>, 5(3),323-329</a:t>
            </a:r>
          </a:p>
          <a:p>
            <a:pPr marL="0" indent="-457200">
              <a:buNone/>
            </a:pPr>
            <a:endParaRPr lang="en-CA" sz="1200" dirty="0"/>
          </a:p>
          <a:p>
            <a:pPr marL="0" indent="-457200">
              <a:buNone/>
            </a:pPr>
            <a:endParaRPr lang="en-CA" sz="1200" dirty="0"/>
          </a:p>
          <a:p>
            <a:pPr marL="0" indent="0">
              <a:buNone/>
            </a:pP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827168984"/>
      </p:ext>
    </p:extLst>
  </p:cSld>
  <p:clrMapOvr>
    <a:masterClrMapping/>
  </p:clrMapOvr>
  <mc:AlternateContent xmlns:mc="http://schemas.openxmlformats.org/markup-compatibility/2006" xmlns:p14="http://schemas.microsoft.com/office/powerpoint/2010/main">
    <mc:Choice Requires="p14">
      <p:transition spd="slow" p14:dur="2000" advTm="14930"/>
    </mc:Choice>
    <mc:Fallback xmlns="">
      <p:transition xmlns:p14="http://schemas.microsoft.com/office/powerpoint/2010/main" spd="slow" advTm="14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474" y="476250"/>
            <a:ext cx="7661276" cy="6016626"/>
          </a:xfrm>
        </p:spPr>
        <p:txBody>
          <a:bodyPr>
            <a:noAutofit/>
          </a:bodyPr>
          <a:lstStyle/>
          <a:p>
            <a:pPr marL="0" indent="-457200">
              <a:buNone/>
            </a:pPr>
            <a:r>
              <a:rPr lang="en-US" sz="1100" dirty="0"/>
              <a:t>Davis, F. D. (1989). Perceived usefulness, perceived ease of use, and user acceptance of information technology. </a:t>
            </a:r>
            <a:r>
              <a:rPr lang="en-US" sz="1100" i="1" dirty="0"/>
              <a:t>MIS Quarterly</a:t>
            </a:r>
            <a:r>
              <a:rPr lang="en-US" sz="1100" dirty="0"/>
              <a:t>, 13(3), 319-340.</a:t>
            </a:r>
            <a:endParaRPr lang="en-CA" sz="1100" dirty="0"/>
          </a:p>
          <a:p>
            <a:pPr marL="0" indent="-457200">
              <a:buNone/>
            </a:pPr>
            <a:r>
              <a:rPr lang="en-CA" sz="1100" dirty="0"/>
              <a:t>Harvey, M. J., &amp; Harvey, M. G. (2014). Privacy and security issues for mobile health platforms.</a:t>
            </a:r>
            <a:r>
              <a:rPr lang="en-CA" sz="1100" i="1" dirty="0"/>
              <a:t> Journal of the Association for Information Science &amp; Technology, 65</a:t>
            </a:r>
            <a:r>
              <a:rPr lang="en-CA" sz="1100" dirty="0"/>
              <a:t>(7),1305-1318. doi:</a:t>
            </a:r>
            <a:r>
              <a:rPr lang="en-CA" sz="1100" u="sng" dirty="0">
                <a:hlinkClick r:id="rId2"/>
              </a:rPr>
              <a:t>10.1002/asi.23066</a:t>
            </a:r>
            <a:endParaRPr lang="en-CA" sz="1100" dirty="0"/>
          </a:p>
          <a:p>
            <a:pPr marL="0" indent="-457200">
              <a:buNone/>
            </a:pPr>
            <a:r>
              <a:rPr lang="en-CA" sz="1100" dirty="0"/>
              <a:t>Jose, P., </a:t>
            </a:r>
            <a:r>
              <a:rPr lang="en-CA" sz="1100" dirty="0" err="1"/>
              <a:t>Miglani</a:t>
            </a:r>
            <a:r>
              <a:rPr lang="en-CA" sz="1100" dirty="0"/>
              <a:t>, S., &amp; </a:t>
            </a:r>
            <a:r>
              <a:rPr lang="en-CA" sz="1100" dirty="0" err="1"/>
              <a:t>Yadav</a:t>
            </a:r>
            <a:r>
              <a:rPr lang="en-CA" sz="1100" dirty="0"/>
              <a:t>, S. (2014). Human Computer Interaction: Analysis and Journey through Eras. Retrieved July 15, 2016, from http://</a:t>
            </a:r>
            <a:r>
              <a:rPr lang="en-CA" sz="1100" dirty="0" err="1"/>
              <a:t>www.academia.edu</a:t>
            </a:r>
            <a:r>
              <a:rPr lang="en-CA" sz="1100" dirty="0"/>
              <a:t>/6839404/</a:t>
            </a:r>
            <a:r>
              <a:rPr lang="en-CA" sz="1100" dirty="0" err="1"/>
              <a:t>Human_Computer_Interaction_Analysis_and_Journey_through_Eras</a:t>
            </a:r>
            <a:r>
              <a:rPr lang="en-CA" sz="1100" dirty="0"/>
              <a:t>_</a:t>
            </a:r>
          </a:p>
          <a:p>
            <a:pPr marL="0" indent="-457200">
              <a:buNone/>
            </a:pPr>
            <a:r>
              <a:rPr lang="en-CA" sz="1100" dirty="0" err="1"/>
              <a:t>Gassert</a:t>
            </a:r>
            <a:r>
              <a:rPr lang="en-CA" sz="1100" dirty="0"/>
              <a:t>, C. A. (1996). Defining information requirements using holistic models: introduction to a case study. Holistic nursing practice, 11(1), 64-74. </a:t>
            </a:r>
          </a:p>
          <a:p>
            <a:pPr marL="0" indent="-457200">
              <a:buNone/>
            </a:pPr>
            <a:r>
              <a:rPr lang="en-CA" sz="1100" dirty="0" err="1"/>
              <a:t>Gillam</a:t>
            </a:r>
            <a:r>
              <a:rPr lang="en-CA" sz="1100" dirty="0"/>
              <a:t>, S., &amp; </a:t>
            </a:r>
            <a:r>
              <a:rPr lang="en-CA" sz="1100" dirty="0" err="1"/>
              <a:t>Siriwardena</a:t>
            </a:r>
            <a:r>
              <a:rPr lang="en-CA" sz="1100" dirty="0"/>
              <a:t>, A. N. (2013). Frameworks for improvement: clinical audit, the plan-do-study-act cycle and significant event audit. </a:t>
            </a:r>
            <a:r>
              <a:rPr lang="en-CA" sz="1100" i="1" dirty="0"/>
              <a:t>Quality in Primary Care</a:t>
            </a:r>
            <a:r>
              <a:rPr lang="en-CA" sz="1100" dirty="0"/>
              <a:t>, 21</a:t>
            </a:r>
            <a:r>
              <a:rPr lang="en-CA" sz="1100" i="1" dirty="0"/>
              <a:t>(2),</a:t>
            </a:r>
            <a:r>
              <a:rPr lang="en-CA" sz="1100" dirty="0"/>
              <a:t> 123-1308p.References</a:t>
            </a:r>
          </a:p>
          <a:p>
            <a:pPr marL="0" indent="-457200">
              <a:buNone/>
            </a:pPr>
            <a:r>
              <a:rPr lang="en-CA" sz="1100" dirty="0" err="1"/>
              <a:t>Keepanasseril</a:t>
            </a:r>
            <a:r>
              <a:rPr lang="en-CA" sz="1100" dirty="0"/>
              <a:t>, A. (2011). Top ten challenges facing healthcare in informatics domain: An opinion paper. PHILICA.COM Article number 285. (</a:t>
            </a:r>
            <a:r>
              <a:rPr lang="en-CA" sz="1100" dirty="0" err="1"/>
              <a:t>n.d.</a:t>
            </a:r>
            <a:r>
              <a:rPr lang="en-CA" sz="1100" dirty="0"/>
              <a:t>). Retrieved from </a:t>
            </a:r>
            <a:r>
              <a:rPr lang="en-CA" sz="1100" u="sng" dirty="0">
                <a:hlinkClick r:id="rId3"/>
              </a:rPr>
              <a:t>http://philica.com/display_article.php?article_id=285</a:t>
            </a:r>
            <a:endParaRPr lang="en-CA" sz="1100" dirty="0"/>
          </a:p>
          <a:p>
            <a:pPr marL="0" indent="-457200">
              <a:buNone/>
            </a:pPr>
            <a:r>
              <a:rPr lang="en-CA" sz="1100" dirty="0" err="1"/>
              <a:t>Laxman</a:t>
            </a:r>
            <a:r>
              <a:rPr lang="en-CA" sz="1100" dirty="0"/>
              <a:t>, K., </a:t>
            </a:r>
            <a:r>
              <a:rPr lang="en-CA" sz="1100" dirty="0" err="1"/>
              <a:t>Krishman</a:t>
            </a:r>
            <a:r>
              <a:rPr lang="en-CA" sz="1100" dirty="0"/>
              <a:t>, S &amp; B., </a:t>
            </a:r>
            <a:r>
              <a:rPr lang="en-CA" sz="1100" dirty="0" err="1"/>
              <a:t>Dhillon</a:t>
            </a:r>
            <a:r>
              <a:rPr lang="en-CA" sz="1100" dirty="0"/>
              <a:t> J. S.(2015) Barriers to adoption to consumer health informatics application for  self health.</a:t>
            </a:r>
            <a:r>
              <a:rPr lang="en-CA" sz="1100" i="1" dirty="0"/>
              <a:t> Health Science Journal. </a:t>
            </a:r>
            <a:r>
              <a:rPr lang="en-CA" sz="1100" dirty="0" err="1"/>
              <a:t>Vol</a:t>
            </a:r>
            <a:r>
              <a:rPr lang="en-CA" sz="1100" dirty="0"/>
              <a:t> 9</a:t>
            </a:r>
            <a:r>
              <a:rPr lang="en-CA" sz="1100" i="1" dirty="0"/>
              <a:t>(5</a:t>
            </a:r>
            <a:r>
              <a:rPr lang="en-CA" sz="1100" dirty="0"/>
              <a:t>), 1-7.</a:t>
            </a:r>
          </a:p>
          <a:p>
            <a:pPr marL="0" indent="-457200">
              <a:buNone/>
            </a:pPr>
            <a:r>
              <a:rPr lang="en-US" sz="1100" dirty="0"/>
              <a:t>North York General Hospital. (2012). Research report: An investigation of the barriers to completion of a nutrition screening tool for hospital elderly in a Canadian Hospital, 1-22.</a:t>
            </a:r>
          </a:p>
          <a:p>
            <a:pPr marL="0" indent="-457200">
              <a:buNone/>
            </a:pPr>
            <a:r>
              <a:rPr lang="en-US" sz="1100" dirty="0" err="1"/>
              <a:t>Pelayo</a:t>
            </a:r>
            <a:r>
              <a:rPr lang="en-US" sz="1100" dirty="0"/>
              <a:t>, S., &amp; </a:t>
            </a:r>
            <a:r>
              <a:rPr lang="en-US" sz="1100" dirty="0" err="1"/>
              <a:t>Ong</a:t>
            </a:r>
            <a:r>
              <a:rPr lang="en-US" sz="1100" dirty="0"/>
              <a:t>, M. (2015). Human factors and ergonomics in the design of health information technology: Trends and progress in 2014. Yearbook of Medical Informatics, 10(1), 75–78. </a:t>
            </a:r>
            <a:r>
              <a:rPr lang="en-US" sz="1100" dirty="0">
                <a:hlinkClick r:id="rId4"/>
              </a:rPr>
              <a:t>http://</a:t>
            </a:r>
            <a:r>
              <a:rPr lang="en-US" sz="1100" dirty="0" err="1">
                <a:hlinkClick r:id="rId4"/>
              </a:rPr>
              <a:t>doi.org</a:t>
            </a:r>
            <a:r>
              <a:rPr lang="en-US" sz="1100" dirty="0">
                <a:hlinkClick r:id="rId4"/>
              </a:rPr>
              <a:t>/10.15265/IY-2015-033</a:t>
            </a:r>
            <a:endParaRPr lang="en-US" sz="1100" dirty="0"/>
          </a:p>
          <a:p>
            <a:pPr marL="0" indent="-457200">
              <a:buNone/>
            </a:pPr>
            <a:r>
              <a:rPr lang="en-US" sz="1100" dirty="0"/>
              <a:t> </a:t>
            </a:r>
            <a:r>
              <a:rPr lang="en-US" sz="1100" dirty="0" err="1"/>
              <a:t>iSix</a:t>
            </a:r>
            <a:r>
              <a:rPr lang="en-US" sz="1100" dirty="0"/>
              <a:t> Sigma (</a:t>
            </a:r>
            <a:r>
              <a:rPr lang="en-US" sz="1100" dirty="0" err="1"/>
              <a:t>n.d.</a:t>
            </a:r>
            <a:r>
              <a:rPr lang="en-US" sz="1100" dirty="0"/>
              <a:t>). Avoid Failure When Using Failure Modes and Effects Analysis (FMEA). Retrieved </a:t>
            </a:r>
            <a:r>
              <a:rPr lang="en-US" sz="1100" dirty="0" err="1"/>
              <a:t>from</a:t>
            </a:r>
            <a:r>
              <a:rPr lang="en-US" sz="1100" dirty="0" err="1">
                <a:hlinkClick r:id="rId5"/>
              </a:rPr>
              <a:t>https</a:t>
            </a:r>
            <a:r>
              <a:rPr lang="en-US" sz="1100" dirty="0">
                <a:hlinkClick r:id="rId5"/>
              </a:rPr>
              <a:t>://isixsigma.com/tools-templates/fmea/avoid-failure-when-using-failure-modes-and-effects-analysis-fmea/</a:t>
            </a:r>
            <a:endParaRPr lang="en-US" sz="1100" dirty="0"/>
          </a:p>
          <a:p>
            <a:pPr marL="0" indent="-457200">
              <a:buNone/>
            </a:pPr>
            <a:endParaRPr lang="en-CA" sz="1100" dirty="0"/>
          </a:p>
          <a:p>
            <a:pPr marL="0" indent="-457200">
              <a:buNone/>
            </a:pPr>
            <a:endParaRPr lang="en-CA" sz="1100" dirty="0"/>
          </a:p>
          <a:p>
            <a:pPr marL="0" indent="0">
              <a:buNone/>
            </a:pPr>
            <a:endParaRPr lang="en-US" sz="1100" dirty="0"/>
          </a:p>
        </p:txBody>
      </p:sp>
    </p:spTree>
    <p:extLst>
      <p:ext uri="{BB962C8B-B14F-4D97-AF65-F5344CB8AC3E}">
        <p14:creationId xmlns:p14="http://schemas.microsoft.com/office/powerpoint/2010/main" val="458018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Current State </a:t>
            </a:r>
          </a:p>
        </p:txBody>
      </p:sp>
      <p:sp>
        <p:nvSpPr>
          <p:cNvPr id="3" name="Content Placeholder 2"/>
          <p:cNvSpPr>
            <a:spLocks noGrp="1"/>
          </p:cNvSpPr>
          <p:nvPr>
            <p:ph idx="1"/>
          </p:nvPr>
        </p:nvSpPr>
        <p:spPr>
          <a:xfrm>
            <a:off x="498474" y="1247170"/>
            <a:ext cx="7556313" cy="4878994"/>
          </a:xfrm>
        </p:spPr>
        <p:txBody>
          <a:bodyPr>
            <a:normAutofit/>
          </a:bodyPr>
          <a:lstStyle/>
          <a:p>
            <a:r>
              <a:rPr lang="en-CA" dirty="0"/>
              <a:t>Since 2011, NYGH has initiated a general nutritional screening tool to detect nutritional “at risk” patients. </a:t>
            </a:r>
          </a:p>
          <a:p>
            <a:r>
              <a:rPr lang="en-CA" dirty="0"/>
              <a:t>Recent research conducted within the hospital determined that the nutritional screening tool is not being consistently or appropriately utilized by nursing staff, therefore at risk patients are not being detected.</a:t>
            </a:r>
          </a:p>
          <a:p>
            <a:r>
              <a:rPr lang="en-CA" dirty="0"/>
              <a:t>Staff feedback at NYGH indicated that they are non-complaint with completing the nutritional screening due to: (1) limited knowledge of nutritional status in hospitalized patients; (2) lack of awareness of the screening tool; (3) poor understanding to complete the tool (4) availability of height and weight calculations (North York General Hospital, 2012).</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260467635"/>
      </p:ext>
    </p:extLst>
  </p:cSld>
  <p:clrMapOvr>
    <a:masterClrMapping/>
  </p:clrMapOvr>
  <mc:AlternateContent xmlns:mc="http://schemas.openxmlformats.org/markup-compatibility/2006" xmlns:p14="http://schemas.microsoft.com/office/powerpoint/2010/main">
    <mc:Choice Requires="p14">
      <p:transition spd="slow" p14:dur="2000" advTm="70159"/>
    </mc:Choice>
    <mc:Fallback xmlns="">
      <p:transition xmlns:p14="http://schemas.microsoft.com/office/powerpoint/2010/main" spd="slow" advTm="70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Current Nutrition Screening Process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62485538"/>
              </p:ext>
            </p:extLst>
          </p:nvPr>
        </p:nvGraphicFramePr>
        <p:xfrm>
          <a:off x="152400" y="1219200"/>
          <a:ext cx="8737600" cy="4906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597797"/>
      </p:ext>
    </p:extLst>
  </p:cSld>
  <p:clrMapOvr>
    <a:masterClrMapping/>
  </p:clrMapOvr>
  <mc:AlternateContent xmlns:mc="http://schemas.openxmlformats.org/markup-compatibility/2006" xmlns:p14="http://schemas.microsoft.com/office/powerpoint/2010/main">
    <mc:Choice Requires="p14">
      <p:transition spd="slow" p14:dur="2000" advTm="51133"/>
    </mc:Choice>
    <mc:Fallback xmlns="">
      <p:transition xmlns:p14="http://schemas.microsoft.com/office/powerpoint/2010/main" spd="slow" advTm="51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Proposed Solution</a:t>
            </a:r>
          </a:p>
        </p:txBody>
      </p:sp>
      <p:sp>
        <p:nvSpPr>
          <p:cNvPr id="3" name="Content Placeholder 2"/>
          <p:cNvSpPr>
            <a:spLocks noGrp="1"/>
          </p:cNvSpPr>
          <p:nvPr>
            <p:ph idx="1"/>
          </p:nvPr>
        </p:nvSpPr>
        <p:spPr>
          <a:xfrm>
            <a:off x="498474" y="1201402"/>
            <a:ext cx="7556313" cy="5274724"/>
          </a:xfrm>
        </p:spPr>
        <p:txBody>
          <a:bodyPr>
            <a:normAutofit fontScale="92500" lnSpcReduction="10000"/>
          </a:bodyPr>
          <a:lstStyle/>
          <a:p>
            <a:r>
              <a:rPr lang="en-US" dirty="0"/>
              <a:t> To develop a user friendly electronic screening tool to aid in identifying patients at risk of malnutrition early in their admission. This will aid in:</a:t>
            </a:r>
          </a:p>
          <a:p>
            <a:pPr marL="914400" lvl="2" indent="-457200">
              <a:buFont typeface="+mj-lt"/>
              <a:buAutoNum type="arabicPeriod"/>
            </a:pPr>
            <a:r>
              <a:rPr lang="en-US" sz="1900" dirty="0"/>
              <a:t>Promoting patient recovery</a:t>
            </a:r>
          </a:p>
          <a:p>
            <a:pPr marL="914400" lvl="2" indent="-457200">
              <a:buFont typeface="+mj-lt"/>
              <a:buAutoNum type="arabicPeriod"/>
            </a:pPr>
            <a:r>
              <a:rPr lang="en-US" sz="1900" dirty="0"/>
              <a:t>Reduce hospitalizations and re-admissions</a:t>
            </a:r>
          </a:p>
          <a:p>
            <a:pPr marL="914400" lvl="2" indent="-457200">
              <a:buFont typeface="+mj-lt"/>
              <a:buAutoNum type="arabicPeriod"/>
            </a:pPr>
            <a:r>
              <a:rPr lang="en-US" sz="1900" dirty="0"/>
              <a:t>Lessen health complications</a:t>
            </a:r>
          </a:p>
          <a:p>
            <a:pPr marL="914400" lvl="2" indent="-457200">
              <a:buFont typeface="+mj-lt"/>
              <a:buAutoNum type="arabicPeriod"/>
            </a:pPr>
            <a:r>
              <a:rPr lang="en-US" sz="1900" dirty="0"/>
              <a:t>Decrease health care costs </a:t>
            </a:r>
          </a:p>
          <a:p>
            <a:pPr marL="914400" lvl="2" indent="-457200">
              <a:buFont typeface="+mj-lt"/>
              <a:buAutoNum type="arabicPeriod"/>
            </a:pPr>
            <a:r>
              <a:rPr lang="en-US" sz="1900" dirty="0"/>
              <a:t>Improve patient quality of life (Allard et al., 2015)</a:t>
            </a:r>
          </a:p>
          <a:p>
            <a:r>
              <a:rPr lang="en-US" dirty="0"/>
              <a:t>A new tool will be developed to replace the current screening tool with a new innovative malnutrition screening tool (MST) </a:t>
            </a:r>
          </a:p>
          <a:p>
            <a:r>
              <a:rPr lang="en-US" dirty="0"/>
              <a:t>Implement a pilot project to assess and identify all patients admitted to orthopedic and geriatric units that are at high risk of malnutrition</a:t>
            </a:r>
          </a:p>
          <a:p>
            <a:r>
              <a:rPr lang="en-US" dirty="0"/>
              <a:t>Educate staff about the importance early intervention for malnutrition </a:t>
            </a:r>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332441565"/>
      </p:ext>
    </p:extLst>
  </p:cSld>
  <p:clrMapOvr>
    <a:masterClrMapping/>
  </p:clrMapOvr>
  <mc:AlternateContent xmlns:mc="http://schemas.openxmlformats.org/markup-compatibility/2006" xmlns:p14="http://schemas.microsoft.com/office/powerpoint/2010/main">
    <mc:Choice Requires="p14">
      <p:transition spd="slow" p14:dur="2000" advTm="66806"/>
    </mc:Choice>
    <mc:Fallback xmlns="">
      <p:transition xmlns:p14="http://schemas.microsoft.com/office/powerpoint/2010/main" spd="slow" advTm="66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662" y="484094"/>
            <a:ext cx="7556313" cy="824006"/>
          </a:xfrm>
        </p:spPr>
        <p:txBody>
          <a:bodyPr/>
          <a:lstStyle/>
          <a:p>
            <a:r>
              <a:rPr lang="en-US" sz="2800" b="1" dirty="0"/>
              <a:t>Proposed Malnutrition Screening Process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69605099"/>
              </p:ext>
            </p:extLst>
          </p:nvPr>
        </p:nvGraphicFramePr>
        <p:xfrm>
          <a:off x="498475" y="1539876"/>
          <a:ext cx="8185150" cy="45862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097340404"/>
      </p:ext>
    </p:extLst>
  </p:cSld>
  <p:clrMapOvr>
    <a:masterClrMapping/>
  </p:clrMapOvr>
  <mc:AlternateContent xmlns:mc="http://schemas.openxmlformats.org/markup-compatibility/2006" xmlns:p14="http://schemas.microsoft.com/office/powerpoint/2010/main">
    <mc:Choice Requires="p14">
      <p:transition spd="slow" p14:dur="2000" advTm="61997"/>
    </mc:Choice>
    <mc:Fallback xmlns="">
      <p:transition xmlns:p14="http://schemas.microsoft.com/office/powerpoint/2010/main" spd="slow" advTm="61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484094"/>
            <a:ext cx="7556313" cy="717307"/>
          </a:xfrm>
        </p:spPr>
        <p:txBody>
          <a:bodyPr/>
          <a:lstStyle/>
          <a:p>
            <a:pPr algn="ctr"/>
            <a:r>
              <a:rPr lang="en-US" b="1" dirty="0"/>
              <a:t>System Analysis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850961050"/>
              </p:ext>
            </p:extLst>
          </p:nvPr>
        </p:nvGraphicFramePr>
        <p:xfrm>
          <a:off x="372626" y="3958904"/>
          <a:ext cx="7556313" cy="13090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p:cNvSpPr txBox="1"/>
          <p:nvPr/>
        </p:nvSpPr>
        <p:spPr>
          <a:xfrm>
            <a:off x="372626" y="1899358"/>
            <a:ext cx="8333766" cy="1754327"/>
          </a:xfrm>
          <a:prstGeom prst="rect">
            <a:avLst/>
          </a:prstGeom>
          <a:noFill/>
        </p:spPr>
        <p:txBody>
          <a:bodyPr wrap="square" rtlCol="0">
            <a:spAutoFit/>
          </a:bodyPr>
          <a:lstStyle/>
          <a:p>
            <a:r>
              <a:rPr lang="en-US" dirty="0"/>
              <a:t>To determine the requirements needed for optimal malnutrition screening within the EMR system, the </a:t>
            </a:r>
            <a:r>
              <a:rPr lang="en-US" dirty="0" err="1"/>
              <a:t>Gassert</a:t>
            </a:r>
            <a:r>
              <a:rPr lang="en-US" dirty="0"/>
              <a:t> (1996) Model for Defining Information System Requirements for Nursing (MDISRN) was utilized to conduct a systematic analysis</a:t>
            </a:r>
          </a:p>
          <a:p>
            <a:endParaRPr lang="en-US" dirty="0"/>
          </a:p>
          <a:p>
            <a:r>
              <a:rPr lang="en-US" dirty="0"/>
              <a:t>The MDISRN consists of 5 elements:</a:t>
            </a:r>
          </a:p>
        </p:txBody>
      </p:sp>
      <p:sp>
        <p:nvSpPr>
          <p:cNvPr id="14" name="TextBox 13"/>
          <p:cNvSpPr txBox="1"/>
          <p:nvPr/>
        </p:nvSpPr>
        <p:spPr>
          <a:xfrm>
            <a:off x="5239852" y="3810159"/>
            <a:ext cx="184666" cy="369332"/>
          </a:xfrm>
          <a:prstGeom prst="rect">
            <a:avLst/>
          </a:prstGeom>
          <a:noFill/>
        </p:spPr>
        <p:txBody>
          <a:bodyPr wrap="none" rtlCol="0">
            <a:spAutoFit/>
          </a:bodyPr>
          <a:lstStyle/>
          <a:p>
            <a:endParaRPr lang="en-US"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821884074"/>
      </p:ext>
    </p:extLst>
  </p:cSld>
  <p:clrMapOvr>
    <a:masterClrMapping/>
  </p:clrMapOvr>
  <mc:AlternateContent xmlns:mc="http://schemas.openxmlformats.org/markup-compatibility/2006" xmlns:p14="http://schemas.microsoft.com/office/powerpoint/2010/main">
    <mc:Choice Requires="p14">
      <p:transition spd="slow" p14:dur="2000" advTm="38947"/>
    </mc:Choice>
    <mc:Fallback xmlns="">
      <p:transition xmlns:p14="http://schemas.microsoft.com/office/powerpoint/2010/main" spd="slow" advTm="38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484093"/>
            <a:ext cx="7556313" cy="1964477"/>
          </a:xfrm>
        </p:spPr>
        <p:txBody>
          <a:bodyPr/>
          <a:lstStyle/>
          <a:p>
            <a:pPr lvl="0"/>
            <a:r>
              <a:rPr lang="en-US" sz="3200" b="1" dirty="0"/>
              <a:t>User Element </a:t>
            </a:r>
          </a:p>
        </p:txBody>
      </p:sp>
      <p:sp>
        <p:nvSpPr>
          <p:cNvPr id="3" name="Content Placeholder 2"/>
          <p:cNvSpPr>
            <a:spLocks noGrp="1"/>
          </p:cNvSpPr>
          <p:nvPr>
            <p:ph idx="1"/>
          </p:nvPr>
        </p:nvSpPr>
        <p:spPr>
          <a:xfrm>
            <a:off x="498474" y="1430240"/>
            <a:ext cx="7556313" cy="4695923"/>
          </a:xfrm>
        </p:spPr>
        <p:txBody>
          <a:bodyPr/>
          <a:lstStyle/>
          <a:p>
            <a:pPr marL="0" indent="0">
              <a:buNone/>
            </a:pPr>
            <a:r>
              <a:rPr lang="en-US" dirty="0"/>
              <a:t>User Element relates nursing functions, practice responsibilities, and information handling needs in an attempt to identify the nursing information functions.  </a:t>
            </a:r>
          </a:p>
          <a:p>
            <a:r>
              <a:rPr lang="en-US" dirty="0"/>
              <a:t>The proposed EMR based MST fires off a task to all unit staff to quickly and easily assess patients for risk of malnutrition upon hospital admission</a:t>
            </a:r>
          </a:p>
          <a:p>
            <a:r>
              <a:rPr lang="en-US" dirty="0"/>
              <a:t>For patients assessed as high malnutrition risk, the system must be able to send an automatic referral to the hospital dietitian so assessment can occur within 24 hours</a:t>
            </a:r>
          </a:p>
          <a:p>
            <a:r>
              <a:rPr lang="en-US" dirty="0"/>
              <a:t>Nursing staff will require access to the dietitians care plan to monitor, re-evaluate and report changes in the patient’s status.</a:t>
            </a:r>
          </a:p>
          <a:p>
            <a:endParaRPr lang="en-US" dirty="0"/>
          </a:p>
        </p:txBody>
      </p:sp>
      <p:graphicFrame>
        <p:nvGraphicFramePr>
          <p:cNvPr id="4" name="Content Placeholder 5"/>
          <p:cNvGraphicFramePr>
            <a:graphicFrameLocks noGrp="1"/>
          </p:cNvGraphicFramePr>
          <p:nvPr>
            <p:ph idx="1"/>
            <p:extLst>
              <p:ext uri="{D42A27DB-BD31-4B8C-83A1-F6EECF244321}">
                <p14:modId xmlns:p14="http://schemas.microsoft.com/office/powerpoint/2010/main" val="3100454864"/>
              </p:ext>
            </p:extLst>
          </p:nvPr>
        </p:nvGraphicFramePr>
        <p:xfrm>
          <a:off x="3515717" y="584200"/>
          <a:ext cx="4434483" cy="6012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09257556"/>
      </p:ext>
    </p:extLst>
  </p:cSld>
  <p:clrMapOvr>
    <a:masterClrMapping/>
  </p:clrMapOvr>
  <mc:AlternateContent xmlns:mc="http://schemas.openxmlformats.org/markup-compatibility/2006" xmlns:p14="http://schemas.microsoft.com/office/powerpoint/2010/main">
    <mc:Choice Requires="p14">
      <p:transition spd="slow" p14:dur="2000" advTm="55688"/>
    </mc:Choice>
    <mc:Fallback xmlns="">
      <p:transition xmlns:p14="http://schemas.microsoft.com/office/powerpoint/2010/main" spd="slow" advTm="55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331694"/>
            <a:ext cx="7556313" cy="1116106"/>
          </a:xfrm>
        </p:spPr>
        <p:txBody>
          <a:bodyPr/>
          <a:lstStyle/>
          <a:p>
            <a:r>
              <a:rPr lang="en-US" sz="2800" b="1" dirty="0"/>
              <a:t>Processing </a:t>
            </a:r>
            <a:br>
              <a:rPr lang="en-US" sz="2800" b="1" dirty="0"/>
            </a:br>
            <a:r>
              <a:rPr lang="en-US" sz="2800" b="1" dirty="0"/>
              <a:t>Element</a:t>
            </a:r>
          </a:p>
        </p:txBody>
      </p:sp>
      <p:sp>
        <p:nvSpPr>
          <p:cNvPr id="3" name="Content Placeholder 2"/>
          <p:cNvSpPr>
            <a:spLocks noGrp="1"/>
          </p:cNvSpPr>
          <p:nvPr>
            <p:ph idx="1"/>
          </p:nvPr>
        </p:nvSpPr>
        <p:spPr>
          <a:xfrm>
            <a:off x="498474" y="1574800"/>
            <a:ext cx="7556313" cy="4551363"/>
          </a:xfrm>
        </p:spPr>
        <p:txBody>
          <a:bodyPr/>
          <a:lstStyle/>
          <a:p>
            <a:pPr marL="0" indent="0">
              <a:buNone/>
            </a:pPr>
            <a:r>
              <a:rPr lang="en-US" dirty="0"/>
              <a:t>Information processing element describes nursing information processing requirements through the integration of the information functions and practice responsibilities (</a:t>
            </a:r>
            <a:r>
              <a:rPr lang="en-US" dirty="0" err="1"/>
              <a:t>Gassert</a:t>
            </a:r>
            <a:r>
              <a:rPr lang="en-US" dirty="0"/>
              <a:t>, 1996).</a:t>
            </a:r>
          </a:p>
          <a:p>
            <a:r>
              <a:rPr lang="en-US" dirty="0"/>
              <a:t>The proposed system must be able to identify MST scores of 2 or higher as at-risk or malnourished and utilize this information to pull specific patient information to send an automatic referral to the dietitian.  </a:t>
            </a:r>
          </a:p>
          <a:p>
            <a:r>
              <a:rPr lang="en-US" dirty="0"/>
              <a:t>Further system requirements would include the functionality to have the patients’ EMR home page automatically updated with the assigned dietitian listed once the referral is processed.  </a:t>
            </a:r>
          </a:p>
        </p:txBody>
      </p:sp>
      <p:graphicFrame>
        <p:nvGraphicFramePr>
          <p:cNvPr id="5" name="Content Placeholder 5"/>
          <p:cNvGraphicFramePr>
            <a:graphicFrameLocks/>
          </p:cNvGraphicFramePr>
          <p:nvPr>
            <p:extLst>
              <p:ext uri="{D42A27DB-BD31-4B8C-83A1-F6EECF244321}">
                <p14:modId xmlns:p14="http://schemas.microsoft.com/office/powerpoint/2010/main" val="1100008623"/>
              </p:ext>
            </p:extLst>
          </p:nvPr>
        </p:nvGraphicFramePr>
        <p:xfrm>
          <a:off x="3454401" y="584200"/>
          <a:ext cx="4597400" cy="6012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11977443"/>
      </p:ext>
    </p:extLst>
  </p:cSld>
  <p:clrMapOvr>
    <a:masterClrMapping/>
  </p:clrMapOvr>
  <mc:AlternateContent xmlns:mc="http://schemas.openxmlformats.org/markup-compatibility/2006" xmlns:p14="http://schemas.microsoft.com/office/powerpoint/2010/main">
    <mc:Choice Requires="p14">
      <p:transition spd="slow" p14:dur="2000" advTm="48033"/>
    </mc:Choice>
    <mc:Fallback xmlns="">
      <p:transition xmlns:p14="http://schemas.microsoft.com/office/powerpoint/2010/main" spd="slow" advTm="48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4"/>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Informatics Solution for Inpatient Malnutrition &amp;quot;&quot;/&gt;&lt;property id=&quot;20307&quot; value=&quot;256&quot;/&gt;&lt;/object&gt;&lt;object type=&quot;3&quot; unique_id=&quot;10004&quot;&gt;&lt;property id=&quot;20148&quot; value=&quot;5&quot;/&gt;&lt;property id=&quot;20300&quot; value=&quot;Slide 2 - &amp;quot;The Presenting Problem&amp;quot;&quot;/&gt;&lt;property id=&quot;20307&quot; value=&quot;257&quot;/&gt;&lt;/object&gt;&lt;object type=&quot;3&quot; unique_id=&quot;10005&quot;&gt;&lt;property id=&quot;20148&quot; value=&quot;5&quot;/&gt;&lt;property id=&quot;20300&quot; value=&quot;Slide 3 - &amp;quot;Current State &amp;quot;&quot;/&gt;&lt;property id=&quot;20307&quot; value=&quot;264&quot;/&gt;&lt;/object&gt;&lt;object type=&quot;3&quot; unique_id=&quot;10006&quot;&gt;&lt;property id=&quot;20148&quot; value=&quot;5&quot;/&gt;&lt;property id=&quot;20300&quot; value=&quot;Slide 4 - &amp;quot;Current Nutrition Screening Process&amp;quot;&quot;/&gt;&lt;property id=&quot;20307&quot; value=&quot;274&quot;/&gt;&lt;/object&gt;&lt;object type=&quot;3&quot; unique_id=&quot;10007&quot;&gt;&lt;property id=&quot;20148&quot; value=&quot;5&quot;/&gt;&lt;property id=&quot;20300&quot; value=&quot;Slide 5 - &amp;quot;Proposed Solution&amp;quot;&quot;/&gt;&lt;property id=&quot;20307&quot; value=&quot;267&quot;/&gt;&lt;/object&gt;&lt;object type=&quot;3&quot; unique_id=&quot;10008&quot;&gt;&lt;property id=&quot;20148&quot; value=&quot;5&quot;/&gt;&lt;property id=&quot;20300&quot; value=&quot;Slide 6 - &amp;quot;Proposed Malnutrition Screening Process&amp;quot;&quot;/&gt;&lt;property id=&quot;20307&quot; value=&quot;275&quot;/&gt;&lt;/object&gt;&lt;object type=&quot;3&quot; unique_id=&quot;10009&quot;&gt;&lt;property id=&quot;20148&quot; value=&quot;5&quot;/&gt;&lt;property id=&quot;20300&quot; value=&quot;Slide 7 - &amp;quot;System Analysis&amp;quot;&quot;/&gt;&lt;property id=&quot;20307&quot; value=&quot;266&quot;/&gt;&lt;/object&gt;&lt;object type=&quot;3&quot; unique_id=&quot;10010&quot;&gt;&lt;property id=&quot;20148&quot; value=&quot;5&quot;/&gt;&lt;property id=&quot;20300&quot; value=&quot;Slide 8 - &amp;quot;User Element &amp;quot;&quot;/&gt;&lt;property id=&quot;20307&quot; value=&quot;265&quot;/&gt;&lt;/object&gt;&lt;object type=&quot;3&quot; unique_id=&quot;10011&quot;&gt;&lt;property id=&quot;20148&quot; value=&quot;5&quot;/&gt;&lt;property id=&quot;20300&quot; value=&quot;Slide 9 - &amp;quot;Processing  Element&amp;quot;&quot;/&gt;&lt;property id=&quot;20307&quot; value=&quot;263&quot;/&gt;&lt;/object&gt;&lt;object type=&quot;3&quot; unique_id=&quot;10012&quot;&gt;&lt;property id=&quot;20148&quot; value=&quot;5&quot;/&gt;&lt;property id=&quot;20300&quot; value=&quot;Slide 10 - &amp;quot;Information  Systems Element&amp;quot;&quot;/&gt;&lt;property id=&quot;20307&quot; value=&quot;259&quot;/&gt;&lt;/object&gt;&lt;object type=&quot;3&quot; unique_id=&quot;10013&quot;&gt;&lt;property id=&quot;20148&quot; value=&quot;5&quot;/&gt;&lt;property id=&quot;20300&quot; value=&quot;Slide 11 - &amp;quot;Information Element&amp;quot;&quot;/&gt;&lt;property id=&quot;20307&quot; value=&quot;260&quot;/&gt;&lt;/object&gt;&lt;object type=&quot;3&quot; unique_id=&quot;10014&quot;&gt;&lt;property id=&quot;20148&quot; value=&quot;5&quot;/&gt;&lt;property id=&quot;20300&quot; value=&quot;Slide 12 - &amp;quot;System Goals  Element &amp;quot;&quot;/&gt;&lt;property id=&quot;20307&quot; value=&quot;261&quot;/&gt;&lt;/object&gt;&lt;object type=&quot;3&quot; unique_id=&quot;10015&quot;&gt;&lt;property id=&quot;20148&quot; value=&quot;5&quot;/&gt;&lt;property id=&quot;20300&quot; value=&quot;Slide 13 - &amp;quot;Hardware and Software Selection&amp;quot;&quot;/&gt;&lt;property id=&quot;20307&quot; value=&quot;269&quot;/&gt;&lt;/object&gt;&lt;object type=&quot;3&quot; unique_id=&quot;10016&quot;&gt;&lt;property id=&quot;20148&quot; value=&quot;5&quot;/&gt;&lt;property id=&quot;20300&quot; value=&quot;Slide 14 - &amp;quot;Feasibility of the Proposed Solution&amp;quot;&quot;/&gt;&lt;property id=&quot;20307&quot; value=&quot;262&quot;/&gt;&lt;/object&gt;&lt;object type=&quot;3&quot; unique_id=&quot;10017&quot;&gt;&lt;property id=&quot;20148&quot; value=&quot;5&quot;/&gt;&lt;property id=&quot;20300&quot; value=&quot;Slide 15 - &amp;quot;Implementation Plan  &amp;quot;&quot;/&gt;&lt;property id=&quot;20307&quot; value=&quot;273&quot;/&gt;&lt;/object&gt;&lt;object type=&quot;3&quot; unique_id=&quot;10018&quot;&gt;&lt;property id=&quot;20148&quot; value=&quot;5&quot;/&gt;&lt;property id=&quot;20300&quot; value=&quot;Slide 16 - &amp;quot;Potential Project Risks&amp;quot;&quot;/&gt;&lt;property id=&quot;20307&quot; value=&quot;276&quot;/&gt;&lt;/object&gt;&lt;object type=&quot;3&quot; unique_id=&quot;10019&quot;&gt;&lt;property id=&quot;20148&quot; value=&quot;5&quot;/&gt;&lt;property id=&quot;20300&quot; value=&quot;Slide 17 - &amp;quot;Failure Mode and Effects Analysis&amp;quot;&quot;/&gt;&lt;property id=&quot;20307&quot; value=&quot;258&quot;/&gt;&lt;/object&gt;&lt;object type=&quot;3&quot; unique_id=&quot;10020&quot;&gt;&lt;property id=&quot;20148&quot; value=&quot;5&quot;/&gt;&lt;property id=&quot;20300&quot; value=&quot;Slide 18 - &amp;quot;Failure Mode and Effect Analysis Example&amp;quot;&quot;/&gt;&lt;property id=&quot;20307&quot; value=&quot;280&quot;/&gt;&lt;/object&gt;&lt;object type=&quot;3&quot; unique_id=&quot;10021&quot;&gt;&lt;property id=&quot;20148&quot; value=&quot;5&quot;/&gt;&lt;property id=&quot;20300&quot; value=&quot;Slide 19 - &amp;quot;Evaluation Plan&amp;quot;&quot;/&gt;&lt;property id=&quot;20307&quot; value=&quot;272&quot;/&gt;&lt;/object&gt;&lt;object type=&quot;3&quot; unique_id=&quot;10022&quot;&gt;&lt;property id=&quot;20148&quot; value=&quot;5&quot;/&gt;&lt;property id=&quot;20300&quot; value=&quot;Slide 20 - &amp;quot;Malnutrition Screening Tool&amp;quot;&quot;/&gt;&lt;property id=&quot;20307&quot; value=&quot;279&quot;/&gt;&lt;/object&gt;&lt;object type=&quot;3&quot; unique_id=&quot;10023&quot;&gt;&lt;property id=&quot;20148&quot; value=&quot;5&quot;/&gt;&lt;property id=&quot;20300&quot; value=&quot;Slide 21&quot;/&gt;&lt;property id=&quot;20307&quot; value=&quot;277&quot;/&gt;&lt;/object&gt;&lt;object type=&quot;3&quot; unique_id=&quot;10024&quot;&gt;&lt;property id=&quot;20148&quot; value=&quot;5&quot;/&gt;&lt;property id=&quot;20300&quot; value=&quot;Slide 22 - &amp;quot;Improved Patient Quality of Life Through an Informatics Solution&amp;quot;&quot;/&gt;&lt;property id=&quot;20307&quot; value=&quot;282&quot;/&gt;&lt;/object&gt;&lt;object type=&quot;3&quot; unique_id=&quot;10025&quot;&gt;&lt;property id=&quot;20148&quot; value=&quot;5&quot;/&gt;&lt;property id=&quot;20300&quot; value=&quot;Slide 23 - &amp;quot;References:&amp;quot;&quot;/&gt;&lt;property id=&quot;20307&quot; value=&quot;278&quot;/&gt;&lt;/object&gt;&lt;object type=&quot;3&quot; unique_id=&quot;10026&quot;&gt;&lt;property id=&quot;20148&quot; value=&quot;5&quot;/&gt;&lt;property id=&quot;20300&quot; value=&quot;Slide 24&quot;/&gt;&lt;property id=&quot;20307&quot; value=&quot;281&quot;/&gt;&lt;/object&gt;&lt;/object&gt;&lt;object type=&quot;8&quot; unique_id=&quot;10052&quot;&gt;&lt;/object&gt;&lt;/object&gt;&lt;/database&gt;"/>
  <p:tag name="MMPROD_NEXTUNIQUEID" val="10009"/>
  <p:tag name="ARTICULATE_PROJECT_OPEN" val="0"/>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dvantag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Advantage.thmx</Template>
  <TotalTime>3836</TotalTime>
  <Words>2638</Words>
  <Application>Microsoft Office PowerPoint</Application>
  <PresentationFormat>On-screen Show (4:3)</PresentationFormat>
  <Paragraphs>218</Paragraphs>
  <Slides>24</Slides>
  <Notes>0</Notes>
  <HiddenSlides>0</HiddenSlides>
  <MMClips>23</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28" baseType="lpstr">
      <vt:lpstr>Rockwell</vt:lpstr>
      <vt:lpstr>Wingdings</vt:lpstr>
      <vt:lpstr>Advantage</vt:lpstr>
      <vt:lpstr>Document</vt:lpstr>
      <vt:lpstr>Informatics Solution for Inpatient Malnutrition </vt:lpstr>
      <vt:lpstr>The Presenting Problem</vt:lpstr>
      <vt:lpstr>Current State </vt:lpstr>
      <vt:lpstr>Current Nutrition Screening Process</vt:lpstr>
      <vt:lpstr>Proposed Solution</vt:lpstr>
      <vt:lpstr>Proposed Malnutrition Screening Process</vt:lpstr>
      <vt:lpstr>System Analysis</vt:lpstr>
      <vt:lpstr>User Element </vt:lpstr>
      <vt:lpstr>Processing  Element</vt:lpstr>
      <vt:lpstr>Information  Systems Element</vt:lpstr>
      <vt:lpstr>Information Element</vt:lpstr>
      <vt:lpstr>System Goals  Element </vt:lpstr>
      <vt:lpstr>Hardware and Software Selection</vt:lpstr>
      <vt:lpstr>Feasibility of the Proposed Solution</vt:lpstr>
      <vt:lpstr>Implementation Plan  </vt:lpstr>
      <vt:lpstr>Potential Project Risks</vt:lpstr>
      <vt:lpstr>Failure Mode and Effects Analysis</vt:lpstr>
      <vt:lpstr>Failure Mode and Effect Analysis Example</vt:lpstr>
      <vt:lpstr>Evaluation Plan</vt:lpstr>
      <vt:lpstr>Malnutrition Screening Tool</vt:lpstr>
      <vt:lpstr>PowerPoint Presentation</vt:lpstr>
      <vt:lpstr>Improved Patient Quality of Life Through an Informatics Solution</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Informatics Solution for Inpatient Malnutrition</dc:title>
  <dc:creator>Bethany Pearce</dc:creator>
  <cp:lastModifiedBy>Yensen, Jack</cp:lastModifiedBy>
  <cp:revision>116</cp:revision>
  <dcterms:created xsi:type="dcterms:W3CDTF">2016-07-18T01:18:59Z</dcterms:created>
  <dcterms:modified xsi:type="dcterms:W3CDTF">2016-11-18T19:36:05Z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FCA3BD3D-6343-4B10-B02F-89495CBFB9F1</vt:lpwstr>
  </property>
  <property fmtid="{D5CDD505-2E9C-101B-9397-08002B2CF9AE}" pid="3" name="ArticulatePath">
    <vt:lpwstr>Presentation assignment #3 final draft 2</vt:lpwstr>
  </property>
</Properties>
</file>