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69C83AF-E2DB-49EB-8ECC-EE191A92C036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9AC3E87-E9CC-40E7-8C98-4A48880951D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5723468" cy="576064"/>
          </a:xfrm>
        </p:spPr>
        <p:txBody>
          <a:bodyPr>
            <a:normAutofit/>
          </a:bodyPr>
          <a:lstStyle/>
          <a:p>
            <a:r>
              <a:rPr lang="es-ES" sz="3000" dirty="0" smtClean="0"/>
              <a:t>Que </a:t>
            </a:r>
            <a:r>
              <a:rPr lang="es-ES" sz="3000" dirty="0" err="1" smtClean="0"/>
              <a:t>són</a:t>
            </a:r>
            <a:r>
              <a:rPr lang="es-ES" sz="3000" dirty="0" smtClean="0"/>
              <a:t> </a:t>
            </a:r>
            <a:r>
              <a:rPr lang="es-ES" sz="3000" dirty="0" err="1" smtClean="0"/>
              <a:t>els</a:t>
            </a:r>
            <a:r>
              <a:rPr lang="es-ES" sz="3000" dirty="0" smtClean="0"/>
              <a:t> </a:t>
            </a:r>
            <a:r>
              <a:rPr lang="es-ES" sz="3000" dirty="0" err="1" smtClean="0"/>
              <a:t>ecosistemes</a:t>
            </a:r>
            <a:r>
              <a:rPr lang="es-ES" sz="3000" dirty="0" smtClean="0"/>
              <a:t>? </a:t>
            </a:r>
            <a:endParaRPr lang="es-ES" sz="3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6336704" cy="3415798"/>
          </a:xfrm>
        </p:spPr>
        <p:txBody>
          <a:bodyPr/>
          <a:lstStyle/>
          <a:p>
            <a:r>
              <a:rPr lang="es-ES" dirty="0"/>
              <a:t>Un </a:t>
            </a:r>
            <a:r>
              <a:rPr lang="es-ES" b="1" dirty="0"/>
              <a:t>ecosistema, o un </a:t>
            </a:r>
            <a:r>
              <a:rPr lang="es-ES" b="1" dirty="0" err="1"/>
              <a:t>hàbitat</a:t>
            </a:r>
            <a:r>
              <a:rPr lang="es-ES" dirty="0"/>
              <a:t>, </a:t>
            </a:r>
            <a:r>
              <a:rPr lang="es-ES" dirty="0" err="1"/>
              <a:t>és</a:t>
            </a:r>
            <a:r>
              <a:rPr lang="es-ES" dirty="0"/>
              <a:t> un </a:t>
            </a:r>
            <a:r>
              <a:rPr lang="es-ES" dirty="0" err="1"/>
              <a:t>conjunt</a:t>
            </a:r>
            <a:r>
              <a:rPr lang="es-ES" dirty="0"/>
              <a:t> </a:t>
            </a:r>
            <a:r>
              <a:rPr lang="es-ES" dirty="0" err="1"/>
              <a:t>d’organismes</a:t>
            </a:r>
            <a:r>
              <a:rPr lang="es-ES" dirty="0"/>
              <a:t> </a:t>
            </a:r>
            <a:r>
              <a:rPr lang="es-ES" dirty="0" err="1"/>
              <a:t>mútuament</a:t>
            </a:r>
            <a:r>
              <a:rPr lang="es-ES" dirty="0"/>
              <a:t> </a:t>
            </a:r>
            <a:r>
              <a:rPr lang="es-ES" dirty="0" err="1"/>
              <a:t>condicionats</a:t>
            </a:r>
            <a:r>
              <a:rPr lang="es-ES" dirty="0"/>
              <a:t> que ocupen un </a:t>
            </a:r>
            <a:r>
              <a:rPr lang="es-ES" dirty="0" err="1"/>
              <a:t>territori</a:t>
            </a:r>
            <a:r>
              <a:rPr lang="es-ES" dirty="0"/>
              <a:t> </a:t>
            </a:r>
            <a:r>
              <a:rPr lang="es-ES" dirty="0" err="1"/>
              <a:t>definit</a:t>
            </a:r>
            <a:r>
              <a:rPr lang="es-ES" dirty="0"/>
              <a:t>. Les </a:t>
            </a:r>
            <a:r>
              <a:rPr lang="es-ES" dirty="0" err="1"/>
              <a:t>dimensions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dirty="0" err="1"/>
              <a:t>ecosistemes</a:t>
            </a:r>
            <a:r>
              <a:rPr lang="es-ES" dirty="0"/>
              <a:t> poden ser </a:t>
            </a:r>
            <a:r>
              <a:rPr lang="es-ES" dirty="0" err="1"/>
              <a:t>molt</a:t>
            </a:r>
            <a:r>
              <a:rPr lang="es-ES" dirty="0"/>
              <a:t> </a:t>
            </a:r>
            <a:r>
              <a:rPr lang="es-ES" dirty="0" err="1"/>
              <a:t>diferents</a:t>
            </a:r>
            <a:r>
              <a:rPr lang="es-ES" dirty="0"/>
              <a:t>, ja que un ecosistema el </a:t>
            </a:r>
            <a:r>
              <a:rPr lang="es-ES" dirty="0" err="1"/>
              <a:t>pot</a:t>
            </a:r>
            <a:r>
              <a:rPr lang="es-ES" dirty="0"/>
              <a:t> constituir el </a:t>
            </a:r>
            <a:r>
              <a:rPr lang="es-ES" dirty="0" err="1"/>
              <a:t>tronc</a:t>
            </a:r>
            <a:r>
              <a:rPr lang="es-ES" dirty="0"/>
              <a:t> </a:t>
            </a:r>
            <a:r>
              <a:rPr lang="es-ES" dirty="0" err="1"/>
              <a:t>d’un</a:t>
            </a:r>
            <a:r>
              <a:rPr lang="es-ES" dirty="0"/>
              <a:t> </a:t>
            </a:r>
            <a:r>
              <a:rPr lang="es-ES" dirty="0" err="1"/>
              <a:t>arbre</a:t>
            </a:r>
            <a:r>
              <a:rPr lang="es-ES" dirty="0"/>
              <a:t> </a:t>
            </a:r>
            <a:r>
              <a:rPr lang="es-ES" dirty="0" err="1"/>
              <a:t>caigut</a:t>
            </a:r>
            <a:r>
              <a:rPr lang="es-ES" dirty="0"/>
              <a:t>, </a:t>
            </a:r>
            <a:r>
              <a:rPr lang="es-ES" dirty="0" err="1"/>
              <a:t>així</a:t>
            </a:r>
            <a:r>
              <a:rPr lang="es-ES" dirty="0"/>
              <a:t> </a:t>
            </a:r>
            <a:r>
              <a:rPr lang="es-ES" dirty="0" err="1"/>
              <a:t>com</a:t>
            </a:r>
            <a:r>
              <a:rPr lang="es-ES" dirty="0"/>
              <a:t> un </a:t>
            </a:r>
            <a:r>
              <a:rPr lang="es-ES" dirty="0" err="1"/>
              <a:t>bosc</a:t>
            </a:r>
            <a:r>
              <a:rPr lang="es-ES" dirty="0"/>
              <a:t> o un </a:t>
            </a:r>
            <a:r>
              <a:rPr lang="es-ES" dirty="0" err="1"/>
              <a:t>oceà</a:t>
            </a:r>
            <a:r>
              <a:rPr lang="es-ES" dirty="0"/>
              <a:t>. </a:t>
            </a:r>
            <a:r>
              <a:rPr lang="es-ES" dirty="0" err="1"/>
              <a:t>Els</a:t>
            </a:r>
            <a:r>
              <a:rPr lang="es-ES" dirty="0"/>
              <a:t> </a:t>
            </a:r>
            <a:r>
              <a:rPr lang="es-ES" dirty="0" err="1"/>
              <a:t>organismes</a:t>
            </a:r>
            <a:r>
              <a:rPr lang="es-ES" dirty="0"/>
              <a:t> es relacionen de manera directa i </a:t>
            </a:r>
            <a:r>
              <a:rPr lang="es-ES" dirty="0" err="1"/>
              <a:t>contínua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el </a:t>
            </a:r>
            <a:r>
              <a:rPr lang="es-ES" dirty="0" err="1"/>
              <a:t>medi</a:t>
            </a:r>
            <a:r>
              <a:rPr lang="es-ES" dirty="0"/>
              <a:t> en que </a:t>
            </a:r>
            <a:r>
              <a:rPr lang="es-ES" dirty="0" err="1"/>
              <a:t>viuen</a:t>
            </a:r>
            <a:r>
              <a:rPr lang="es-ES" dirty="0"/>
              <a:t>: precisen </a:t>
            </a:r>
            <a:r>
              <a:rPr lang="es-ES" dirty="0" err="1"/>
              <a:t>d’un</a:t>
            </a:r>
            <a:r>
              <a:rPr lang="es-ES" dirty="0"/>
              <a:t> </a:t>
            </a:r>
            <a:r>
              <a:rPr lang="es-ES" dirty="0" err="1"/>
              <a:t>aport</a:t>
            </a:r>
            <a:r>
              <a:rPr lang="es-ES" dirty="0"/>
              <a:t> </a:t>
            </a:r>
            <a:r>
              <a:rPr lang="es-ES" dirty="0" err="1"/>
              <a:t>continu</a:t>
            </a:r>
            <a:r>
              <a:rPr lang="es-ES" dirty="0"/>
              <a:t> de </a:t>
            </a:r>
            <a:r>
              <a:rPr lang="es-ES" dirty="0" err="1"/>
              <a:t>matèria</a:t>
            </a:r>
            <a:r>
              <a:rPr lang="es-ES" dirty="0"/>
              <a:t> i </a:t>
            </a:r>
            <a:r>
              <a:rPr lang="es-ES" dirty="0" err="1"/>
              <a:t>energia</a:t>
            </a:r>
            <a:r>
              <a:rPr lang="es-ES" dirty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2141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comuna bunyol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78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412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50</TotalTime>
  <Words>79</Words>
  <Application>Microsoft Office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Chincheta</vt:lpstr>
      <vt:lpstr>Que són els ecosistemes? </vt:lpstr>
      <vt:lpstr>Presentación de PowerPoint</vt:lpstr>
      <vt:lpstr>Presentación de PowerPoint</vt:lpstr>
    </vt:vector>
  </TitlesOfParts>
  <Company>UIB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 són els ecosistemes?</dc:title>
  <dc:creator>Uib</dc:creator>
  <cp:lastModifiedBy>Uib</cp:lastModifiedBy>
  <cp:revision>3</cp:revision>
  <dcterms:created xsi:type="dcterms:W3CDTF">2016-12-07T15:45:56Z</dcterms:created>
  <dcterms:modified xsi:type="dcterms:W3CDTF">2016-12-07T16:36:40Z</dcterms:modified>
</cp:coreProperties>
</file>