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77" autoAdjust="0"/>
  </p:normalViewPr>
  <p:slideViewPr>
    <p:cSldViewPr snapToGrid="0" snapToObjects="1">
      <p:cViewPr varScale="1">
        <p:scale>
          <a:sx n="78" d="100"/>
          <a:sy n="78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3C233-28F5-1E40-998E-82608F3D05E8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1E538-2A1B-3249-A207-2D794A2A317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2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1E538-2A1B-3249-A207-2D794A2A317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9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3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48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43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83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89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0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55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08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36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5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98A7A-12C5-D848-9A44-F7F6B910336F}" type="datetimeFigureOut">
              <a:rPr lang="es-ES" smtClean="0"/>
              <a:t>17/12/16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DD2E-55B2-8140-92E6-BF28A019F0F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28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58129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000" dirty="0" smtClean="0"/>
              <a:t>SARGANTANA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128153"/>
            <a:ext cx="7772400" cy="45141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Comentar la </a:t>
            </a:r>
            <a:r>
              <a:rPr lang="es-ES" dirty="0" err="1" smtClean="0"/>
              <a:t>sortida</a:t>
            </a:r>
            <a:r>
              <a:rPr lang="es-ES" dirty="0" smtClean="0"/>
              <a:t> i </a:t>
            </a:r>
            <a:r>
              <a:rPr lang="es-ES" dirty="0" err="1" smtClean="0"/>
              <a:t>creaci</a:t>
            </a:r>
            <a:r>
              <a:rPr lang="es-ES" dirty="0" err="1" smtClean="0"/>
              <a:t>ó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mural</a:t>
            </a:r>
            <a:endParaRPr lang="es-ES" dirty="0" smtClean="0"/>
          </a:p>
        </p:txBody>
      </p:sp>
      <p:pic>
        <p:nvPicPr>
          <p:cNvPr id="4" name="Imagen 3" descr="Captura de pantalla 2016-12-17 a las 10.44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977" y="2820042"/>
            <a:ext cx="5568213" cy="352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3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58129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000" dirty="0" smtClean="0"/>
              <a:t>OBJECTIU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128153"/>
            <a:ext cx="7772400" cy="40908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s-ES" sz="4400" dirty="0" smtClean="0">
                <a:solidFill>
                  <a:schemeClr val="tx1"/>
                </a:solidFill>
              </a:rPr>
              <a:t>Recordar </a:t>
            </a:r>
            <a:r>
              <a:rPr lang="es-ES" sz="4400" dirty="0" err="1">
                <a:solidFill>
                  <a:schemeClr val="tx1"/>
                </a:solidFill>
              </a:rPr>
              <a:t>característiques</a:t>
            </a:r>
            <a:r>
              <a:rPr lang="es-ES" sz="4400" dirty="0">
                <a:solidFill>
                  <a:schemeClr val="tx1"/>
                </a:solidFill>
              </a:rPr>
              <a:t> </a:t>
            </a:r>
            <a:r>
              <a:rPr lang="es-ES" sz="4400" dirty="0" err="1">
                <a:solidFill>
                  <a:schemeClr val="tx1"/>
                </a:solidFill>
              </a:rPr>
              <a:t>rellevants</a:t>
            </a:r>
            <a:r>
              <a:rPr lang="es-ES" sz="4400" dirty="0">
                <a:solidFill>
                  <a:schemeClr val="tx1"/>
                </a:solidFill>
              </a:rPr>
              <a:t> de la sargantana i el </a:t>
            </a:r>
            <a:r>
              <a:rPr lang="es-ES" sz="4400" dirty="0" err="1">
                <a:solidFill>
                  <a:schemeClr val="tx1"/>
                </a:solidFill>
              </a:rPr>
              <a:t>seu</a:t>
            </a:r>
            <a:r>
              <a:rPr lang="es-ES" sz="4400" dirty="0">
                <a:solidFill>
                  <a:schemeClr val="tx1"/>
                </a:solidFill>
              </a:rPr>
              <a:t> </a:t>
            </a:r>
            <a:r>
              <a:rPr lang="es-ES" sz="4400" dirty="0" err="1">
                <a:solidFill>
                  <a:schemeClr val="tx1"/>
                </a:solidFill>
              </a:rPr>
              <a:t>entorn</a:t>
            </a:r>
            <a:r>
              <a:rPr lang="es-ES" sz="4400" dirty="0">
                <a:solidFill>
                  <a:schemeClr val="tx1"/>
                </a:solidFill>
              </a:rPr>
              <a:t>. </a:t>
            </a:r>
            <a:endParaRPr lang="es-ES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4388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Macintosh PowerPoint</Application>
  <PresentationFormat>Presentación en pantalla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SARGANTANA</vt:lpstr>
      <vt:lpstr>OBJECTIU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SARGANTANA</dc:title>
  <dc:creator>Jessica May</dc:creator>
  <cp:lastModifiedBy>Jessica May</cp:lastModifiedBy>
  <cp:revision>2</cp:revision>
  <dcterms:created xsi:type="dcterms:W3CDTF">2016-12-17T09:28:40Z</dcterms:created>
  <dcterms:modified xsi:type="dcterms:W3CDTF">2016-12-17T09:47:51Z</dcterms:modified>
</cp:coreProperties>
</file>