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11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91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6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4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24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83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00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6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681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66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06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B134E-0D30-440E-B948-6B40DEB0CD68}" type="datetimeFigureOut">
              <a:rPr lang="es-ES" smtClean="0"/>
              <a:t>17/12/2016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6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/>
              <a:t>PRESENTACIÓ ORAL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32048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4400" dirty="0" err="1" smtClean="0">
                <a:solidFill>
                  <a:schemeClr val="tx1"/>
                </a:solidFill>
              </a:rPr>
              <a:t>Vertebrats</a:t>
            </a:r>
            <a:r>
              <a:rPr lang="es-ES" sz="4400" dirty="0" smtClean="0">
                <a:solidFill>
                  <a:schemeClr val="tx1"/>
                </a:solidFill>
              </a:rPr>
              <a:t> </a:t>
            </a:r>
            <a:r>
              <a:rPr lang="es-ES" sz="4400" dirty="0" err="1" smtClean="0">
                <a:solidFill>
                  <a:schemeClr val="tx1"/>
                </a:solidFill>
              </a:rPr>
              <a:t>autòctons</a:t>
            </a:r>
            <a:endParaRPr lang="es-ES" sz="4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4400" dirty="0" err="1" smtClean="0">
                <a:solidFill>
                  <a:schemeClr val="tx1"/>
                </a:solidFill>
              </a:rPr>
              <a:t>Grups</a:t>
            </a:r>
            <a:r>
              <a:rPr lang="es-ES" sz="4400" dirty="0" smtClean="0">
                <a:solidFill>
                  <a:schemeClr val="tx1"/>
                </a:solidFill>
              </a:rPr>
              <a:t> de 4 o 5</a:t>
            </a:r>
          </a:p>
          <a:p>
            <a:pPr>
              <a:lnSpc>
                <a:spcPct val="150000"/>
              </a:lnSpc>
            </a:pPr>
            <a:r>
              <a:rPr lang="es-ES" sz="4400" dirty="0" err="1" smtClean="0">
                <a:solidFill>
                  <a:schemeClr val="tx1"/>
                </a:solidFill>
              </a:rPr>
              <a:t>Característiques</a:t>
            </a:r>
            <a:r>
              <a:rPr lang="es-ES" sz="4400" dirty="0" smtClean="0">
                <a:solidFill>
                  <a:schemeClr val="tx1"/>
                </a:solidFill>
              </a:rPr>
              <a:t> </a:t>
            </a:r>
            <a:r>
              <a:rPr lang="es-ES" sz="4400" dirty="0" err="1" smtClean="0">
                <a:solidFill>
                  <a:schemeClr val="tx1"/>
                </a:solidFill>
              </a:rPr>
              <a:t>més</a:t>
            </a:r>
            <a:r>
              <a:rPr lang="es-ES" sz="4400" dirty="0" smtClean="0">
                <a:solidFill>
                  <a:schemeClr val="tx1"/>
                </a:solidFill>
              </a:rPr>
              <a:t> </a:t>
            </a:r>
            <a:r>
              <a:rPr lang="es-ES" sz="4400" dirty="0" err="1" smtClean="0">
                <a:solidFill>
                  <a:schemeClr val="tx1"/>
                </a:solidFill>
              </a:rPr>
              <a:t>importants</a:t>
            </a:r>
            <a:endParaRPr lang="es-ES" sz="4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4400" dirty="0" err="1" smtClean="0">
                <a:solidFill>
                  <a:schemeClr val="tx1"/>
                </a:solidFill>
              </a:rPr>
              <a:t>Presentació</a:t>
            </a:r>
            <a:r>
              <a:rPr lang="es-ES" sz="4400" dirty="0" smtClean="0">
                <a:solidFill>
                  <a:schemeClr val="tx1"/>
                </a:solidFill>
              </a:rPr>
              <a:t> oral                                  </a:t>
            </a:r>
            <a:endParaRPr lang="es-E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0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/>
              <a:t>OBJECTIUS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6864" cy="42484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s-ES" sz="4000" dirty="0" err="1">
                <a:solidFill>
                  <a:schemeClr val="tx1"/>
                </a:solidFill>
              </a:rPr>
              <a:t>Conèixer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diferents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espècies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autòctones</a:t>
            </a:r>
            <a:r>
              <a:rPr lang="es-ES" sz="4000" dirty="0">
                <a:solidFill>
                  <a:schemeClr val="tx1"/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es-ES" sz="4000" dirty="0" err="1">
                <a:solidFill>
                  <a:schemeClr val="tx1"/>
                </a:solidFill>
              </a:rPr>
              <a:t>Fer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ús</a:t>
            </a:r>
            <a:r>
              <a:rPr lang="es-ES" sz="4000" dirty="0">
                <a:solidFill>
                  <a:schemeClr val="tx1"/>
                </a:solidFill>
              </a:rPr>
              <a:t> de les TIC.</a:t>
            </a:r>
          </a:p>
          <a:p>
            <a:pPr fontAlgn="base">
              <a:lnSpc>
                <a:spcPct val="150000"/>
              </a:lnSpc>
            </a:pPr>
            <a:r>
              <a:rPr lang="es-ES" sz="4000" dirty="0">
                <a:solidFill>
                  <a:schemeClr val="tx1"/>
                </a:solidFill>
              </a:rPr>
              <a:t>Fomentar el </a:t>
            </a:r>
            <a:r>
              <a:rPr lang="es-ES" sz="4000" dirty="0" err="1">
                <a:solidFill>
                  <a:schemeClr val="tx1"/>
                </a:solidFill>
              </a:rPr>
              <a:t>treball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cooperatiu</a:t>
            </a:r>
            <a:r>
              <a:rPr lang="es-ES" sz="4000" dirty="0">
                <a:solidFill>
                  <a:schemeClr val="tx1"/>
                </a:solidFill>
              </a:rPr>
              <a:t>.</a:t>
            </a:r>
          </a:p>
          <a:p>
            <a:pPr fontAlgn="base"/>
            <a:endParaRPr lang="es-E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76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31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 ORAL</vt:lpstr>
      <vt:lpstr>OBJECTIUS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 INVERTEBRATS</dc:title>
  <dc:creator>PC</dc:creator>
  <cp:lastModifiedBy>PC</cp:lastModifiedBy>
  <cp:revision>8</cp:revision>
  <dcterms:created xsi:type="dcterms:W3CDTF">2016-12-14T18:42:08Z</dcterms:created>
  <dcterms:modified xsi:type="dcterms:W3CDTF">2016-12-17T09:43:30Z</dcterms:modified>
</cp:coreProperties>
</file>