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96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57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7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5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00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59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17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67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6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3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0B1F-6926-B64A-8C01-096C188E31AF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EA9-652D-484B-98D4-7C40A5D817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69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627" y="437293"/>
            <a:ext cx="8515133" cy="9953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5000" b="1" dirty="0" smtClean="0">
                <a:solidFill>
                  <a:schemeClr val="tx1"/>
                </a:solidFill>
              </a:rPr>
              <a:t>RECURSOS MATERIALS</a:t>
            </a:r>
            <a:endParaRPr lang="es-ES" sz="50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5627" y="1432651"/>
            <a:ext cx="8515133" cy="5242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</a:t>
            </a:r>
            <a:r>
              <a:rPr lang="es-ES" sz="3600" dirty="0" err="1" smtClean="0">
                <a:solidFill>
                  <a:srgbClr val="000000"/>
                </a:solidFill>
              </a:rPr>
              <a:t>Cartolina</a:t>
            </a:r>
            <a:r>
              <a:rPr lang="es-ES" sz="36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Urna</a:t>
            </a:r>
          </a:p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</a:t>
            </a:r>
            <a:r>
              <a:rPr lang="es-ES" sz="3600" dirty="0" err="1" smtClean="0">
                <a:solidFill>
                  <a:srgbClr val="000000"/>
                </a:solidFill>
              </a:rPr>
              <a:t>Ordinadors</a:t>
            </a:r>
            <a:r>
              <a:rPr lang="es-ES" sz="3600" dirty="0" smtClean="0">
                <a:solidFill>
                  <a:srgbClr val="000000"/>
                </a:solidFill>
              </a:rPr>
              <a:t> i la </a:t>
            </a:r>
            <a:r>
              <a:rPr lang="es-ES" sz="3600" dirty="0" err="1" smtClean="0">
                <a:solidFill>
                  <a:srgbClr val="000000"/>
                </a:solidFill>
              </a:rPr>
              <a:t>pissarra</a:t>
            </a:r>
            <a:r>
              <a:rPr lang="es-ES" sz="3600" dirty="0" smtClean="0">
                <a:solidFill>
                  <a:srgbClr val="000000"/>
                </a:solidFill>
              </a:rPr>
              <a:t> digital.</a:t>
            </a:r>
            <a:endParaRPr lang="es-ES" sz="3600" dirty="0" smtClean="0">
              <a:solidFill>
                <a:srgbClr val="00000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Programa </a:t>
            </a:r>
            <a:r>
              <a:rPr lang="es-ES" sz="3600" dirty="0" err="1">
                <a:solidFill>
                  <a:srgbClr val="000000"/>
                </a:solidFill>
              </a:rPr>
              <a:t>CMAPtools</a:t>
            </a:r>
            <a:r>
              <a:rPr lang="es-ES" sz="3600" dirty="0">
                <a:solidFill>
                  <a:srgbClr val="000000"/>
                </a:solidFill>
              </a:rPr>
              <a:t>.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 marL="571500" indent="-571500" algn="l">
              <a:lnSpc>
                <a:spcPct val="140000"/>
              </a:lnSpc>
              <a:buFontTx/>
              <a:buChar char="-"/>
            </a:pPr>
            <a:endParaRPr lang="es-ES" sz="3600" b="1" dirty="0"/>
          </a:p>
        </p:txBody>
      </p:sp>
      <p:pic>
        <p:nvPicPr>
          <p:cNvPr id="10" name="Imagen 9" descr="400_F_34664569_rB0Lpl145jWYqBnLLZc86QGbkAcZgtu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873" y="4445632"/>
            <a:ext cx="2264617" cy="2111754"/>
          </a:xfrm>
          <a:prstGeom prst="rect">
            <a:avLst/>
          </a:prstGeom>
        </p:spPr>
      </p:pic>
      <p:pic>
        <p:nvPicPr>
          <p:cNvPr id="11" name="Imagen 10" descr="escuela-infantil-carabanchel-imagen-pizarra-digit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09" y="1563004"/>
            <a:ext cx="4588281" cy="250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3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627" y="437293"/>
            <a:ext cx="8515133" cy="9953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5000" b="1" dirty="0" smtClean="0">
                <a:solidFill>
                  <a:schemeClr val="tx1"/>
                </a:solidFill>
              </a:rPr>
              <a:t>RECURSOS MATERIALS</a:t>
            </a:r>
            <a:endParaRPr lang="es-ES" sz="50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5627" y="1432651"/>
            <a:ext cx="8515133" cy="5242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</a:t>
            </a:r>
            <a:r>
              <a:rPr lang="es-ES" sz="3600" dirty="0" err="1">
                <a:solidFill>
                  <a:srgbClr val="000000"/>
                </a:solidFill>
              </a:rPr>
              <a:t>Imatges</a:t>
            </a:r>
            <a:r>
              <a:rPr lang="es-ES" sz="3600" dirty="0">
                <a:solidFill>
                  <a:srgbClr val="000000"/>
                </a:solidFill>
              </a:rPr>
              <a:t> </a:t>
            </a:r>
            <a:r>
              <a:rPr lang="es-ES" sz="3600" dirty="0" err="1">
                <a:solidFill>
                  <a:srgbClr val="000000"/>
                </a:solidFill>
              </a:rPr>
              <a:t>d’animals</a:t>
            </a:r>
            <a:r>
              <a:rPr lang="es-ES" sz="3600" dirty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s-ES" sz="3600" dirty="0">
                <a:solidFill>
                  <a:srgbClr val="000000"/>
                </a:solidFill>
              </a:rPr>
              <a:t>- </a:t>
            </a:r>
            <a:r>
              <a:rPr lang="es-ES" sz="3600" dirty="0" err="1">
                <a:solidFill>
                  <a:srgbClr val="000000"/>
                </a:solidFill>
              </a:rPr>
              <a:t>Quadern</a:t>
            </a:r>
            <a:r>
              <a:rPr lang="es-ES" sz="3600" dirty="0">
                <a:solidFill>
                  <a:srgbClr val="000000"/>
                </a:solidFill>
              </a:rPr>
              <a:t> de </a:t>
            </a:r>
            <a:r>
              <a:rPr lang="es-ES" sz="3600" dirty="0" err="1">
                <a:solidFill>
                  <a:srgbClr val="000000"/>
                </a:solidFill>
              </a:rPr>
              <a:t>l’alumne</a:t>
            </a:r>
            <a:r>
              <a:rPr lang="es-ES" sz="3600" dirty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Programa </a:t>
            </a:r>
            <a:r>
              <a:rPr lang="es-ES" sz="3600" dirty="0" err="1">
                <a:solidFill>
                  <a:srgbClr val="000000"/>
                </a:solidFill>
              </a:rPr>
              <a:t>Kahoot</a:t>
            </a:r>
            <a:r>
              <a:rPr lang="es-ES" sz="3600" dirty="0" smtClean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s-ES" sz="3600" dirty="0" smtClean="0">
                <a:solidFill>
                  <a:srgbClr val="000000"/>
                </a:solidFill>
              </a:rPr>
              <a:t>- Material </a:t>
            </a:r>
            <a:r>
              <a:rPr lang="es-ES" sz="3600" dirty="0" err="1" smtClean="0">
                <a:solidFill>
                  <a:srgbClr val="000000"/>
                </a:solidFill>
              </a:rPr>
              <a:t>necessari</a:t>
            </a:r>
            <a:r>
              <a:rPr lang="es-ES" sz="3600" dirty="0" smtClean="0">
                <a:solidFill>
                  <a:srgbClr val="000000"/>
                </a:solidFill>
              </a:rPr>
              <a:t> del </a:t>
            </a:r>
            <a:r>
              <a:rPr lang="es-ES" sz="3600" dirty="0" err="1" smtClean="0">
                <a:solidFill>
                  <a:srgbClr val="000000"/>
                </a:solidFill>
              </a:rPr>
              <a:t>joc</a:t>
            </a:r>
            <a:r>
              <a:rPr lang="es-ES" sz="36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endParaRPr lang="es-ES" dirty="0"/>
          </a:p>
          <a:p>
            <a:pPr marL="457200" indent="-457200">
              <a:buFontTx/>
              <a:buChar char="-"/>
            </a:pPr>
            <a:endParaRPr lang="es-ES" dirty="0"/>
          </a:p>
        </p:txBody>
      </p:sp>
      <p:pic>
        <p:nvPicPr>
          <p:cNvPr id="9" name="Imagen 8" descr="Captura de pantalla 2016-12-16 a las 18.03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369" y="1730333"/>
            <a:ext cx="2647751" cy="1751102"/>
          </a:xfrm>
          <a:prstGeom prst="rect">
            <a:avLst/>
          </a:prstGeom>
        </p:spPr>
      </p:pic>
      <p:pic>
        <p:nvPicPr>
          <p:cNvPr id="4" name="Imagen 3" descr="Captura de pantalla 2016-12-16 a las 18.00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68" y="4241725"/>
            <a:ext cx="2195552" cy="212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5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627" y="437293"/>
            <a:ext cx="8515133" cy="9953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5000" b="1" dirty="0" smtClean="0">
                <a:solidFill>
                  <a:schemeClr val="tx1"/>
                </a:solidFill>
              </a:rPr>
              <a:t>RECURSOS HUMANS</a:t>
            </a:r>
            <a:endParaRPr lang="es-ES" sz="50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5627" y="1432651"/>
            <a:ext cx="8515133" cy="5242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ES" sz="4800" dirty="0" smtClean="0">
                <a:solidFill>
                  <a:srgbClr val="000000"/>
                </a:solidFill>
              </a:rPr>
              <a:t>             El </a:t>
            </a:r>
            <a:r>
              <a:rPr lang="es-ES" sz="4800" dirty="0" err="1">
                <a:solidFill>
                  <a:srgbClr val="000000"/>
                </a:solidFill>
              </a:rPr>
              <a:t>mestre</a:t>
            </a:r>
            <a:r>
              <a:rPr lang="es-ES" sz="4800" dirty="0">
                <a:solidFill>
                  <a:srgbClr val="000000"/>
                </a:solidFill>
              </a:rPr>
              <a:t> de </a:t>
            </a:r>
            <a:r>
              <a:rPr lang="es-ES" sz="4800" dirty="0" err="1" smtClean="0">
                <a:solidFill>
                  <a:srgbClr val="000000"/>
                </a:solidFill>
              </a:rPr>
              <a:t>l’àrea</a:t>
            </a:r>
            <a:endParaRPr lang="es-ES" sz="4800" dirty="0">
              <a:solidFill>
                <a:srgbClr val="00000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s-ES" sz="4800" dirty="0" smtClean="0">
                <a:solidFill>
                  <a:srgbClr val="000000"/>
                </a:solidFill>
              </a:rPr>
              <a:t>                    El </a:t>
            </a:r>
            <a:r>
              <a:rPr lang="es-ES" sz="4800" dirty="0" err="1">
                <a:solidFill>
                  <a:srgbClr val="000000"/>
                </a:solidFill>
              </a:rPr>
              <a:t>mestre</a:t>
            </a:r>
            <a:r>
              <a:rPr lang="es-ES" sz="4800" dirty="0">
                <a:solidFill>
                  <a:srgbClr val="000000"/>
                </a:solidFill>
              </a:rPr>
              <a:t> de </a:t>
            </a:r>
            <a:r>
              <a:rPr lang="es-ES" sz="4800" dirty="0" err="1" smtClean="0">
                <a:solidFill>
                  <a:srgbClr val="000000"/>
                </a:solidFill>
              </a:rPr>
              <a:t>suport</a:t>
            </a:r>
            <a:endParaRPr lang="es-ES" sz="4800" dirty="0">
              <a:solidFill>
                <a:srgbClr val="00000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s-ES" sz="4800" dirty="0" smtClean="0">
                <a:solidFill>
                  <a:srgbClr val="000000"/>
                </a:solidFill>
              </a:rPr>
              <a:t>                    El </a:t>
            </a:r>
            <a:r>
              <a:rPr lang="es-ES" sz="4800" dirty="0" err="1">
                <a:solidFill>
                  <a:srgbClr val="000000"/>
                </a:solidFill>
              </a:rPr>
              <a:t>guia</a:t>
            </a:r>
            <a:r>
              <a:rPr lang="es-ES" sz="4800" dirty="0">
                <a:solidFill>
                  <a:srgbClr val="000000"/>
                </a:solidFill>
              </a:rPr>
              <a:t> per a la </a:t>
            </a:r>
            <a:r>
              <a:rPr lang="es-ES" sz="4800" dirty="0" err="1" smtClean="0">
                <a:solidFill>
                  <a:srgbClr val="000000"/>
                </a:solidFill>
              </a:rPr>
              <a:t>sortida</a:t>
            </a:r>
            <a:endParaRPr lang="es-ES" sz="4800" dirty="0">
              <a:solidFill>
                <a:srgbClr val="000000"/>
              </a:solidFill>
            </a:endParaRPr>
          </a:p>
        </p:txBody>
      </p:sp>
      <p:pic>
        <p:nvPicPr>
          <p:cNvPr id="6" name="Imagen 5" descr="Captura de pantalla 2016-12-16 a las 18.30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4" y="2353523"/>
            <a:ext cx="2419028" cy="33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75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56</Words>
  <Application>Microsoft Macintosh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RECURSOS MATERIALS</vt:lpstr>
      <vt:lpstr>RECURSOS MATERIALS</vt:lpstr>
      <vt:lpstr>RECURSOS HUMANS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MATERIALS</dc:title>
  <dc:creator>Jessica May</dc:creator>
  <cp:lastModifiedBy>Jessica May</cp:lastModifiedBy>
  <cp:revision>5</cp:revision>
  <dcterms:created xsi:type="dcterms:W3CDTF">2016-12-16T16:36:03Z</dcterms:created>
  <dcterms:modified xsi:type="dcterms:W3CDTF">2016-12-16T17:32:17Z</dcterms:modified>
</cp:coreProperties>
</file>