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72" y="-4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411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7911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167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347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924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831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7003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46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6814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669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706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B134E-0D30-440E-B948-6B40DEB0CD68}" type="datetimeFigureOut">
              <a:rPr lang="es-ES" smtClean="0"/>
              <a:t>16/12/16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5FF53-857F-4B74-9BD2-41AC0A125809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61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ELS INVERTEBRATS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041020"/>
            <a:ext cx="7776864" cy="432048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s-ES" sz="4000" dirty="0" err="1" smtClean="0">
                <a:solidFill>
                  <a:srgbClr val="000000"/>
                </a:solidFill>
              </a:rPr>
              <a:t>Grups</a:t>
            </a:r>
            <a:r>
              <a:rPr lang="es-ES" sz="4000" dirty="0" smtClean="0">
                <a:solidFill>
                  <a:srgbClr val="000000"/>
                </a:solidFill>
              </a:rPr>
              <a:t> de </a:t>
            </a:r>
            <a:r>
              <a:rPr lang="es-ES" sz="4000" dirty="0" err="1" smtClean="0">
                <a:solidFill>
                  <a:srgbClr val="000000"/>
                </a:solidFill>
              </a:rPr>
              <a:t>quatre</a:t>
            </a:r>
            <a:endParaRPr lang="es-ES" sz="40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000" dirty="0" smtClean="0">
                <a:solidFill>
                  <a:srgbClr val="000000"/>
                </a:solidFill>
              </a:rPr>
              <a:t>Recerca </a:t>
            </a:r>
            <a:r>
              <a:rPr lang="es-ES" sz="4000" dirty="0" err="1" smtClean="0">
                <a:solidFill>
                  <a:srgbClr val="000000"/>
                </a:solidFill>
              </a:rPr>
              <a:t>d’informació</a:t>
            </a:r>
            <a:endParaRPr lang="es-ES" sz="40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endParaRPr lang="es-ES" sz="40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s-ES" sz="4000" dirty="0" smtClean="0">
                <a:solidFill>
                  <a:srgbClr val="000000"/>
                </a:solidFill>
              </a:rPr>
              <a:t>Posada en </a:t>
            </a:r>
            <a:r>
              <a:rPr lang="es-ES" sz="4000" dirty="0" err="1" smtClean="0">
                <a:solidFill>
                  <a:srgbClr val="000000"/>
                </a:solidFill>
              </a:rPr>
              <a:t>comú</a:t>
            </a:r>
            <a:endParaRPr lang="es-ES" sz="4000" dirty="0" smtClean="0">
              <a:solidFill>
                <a:srgbClr val="000000"/>
              </a:solidFill>
            </a:endParaRPr>
          </a:p>
          <a:p>
            <a:endParaRPr lang="es-ES" dirty="0">
              <a:solidFill>
                <a:srgbClr val="00000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4877722" y="4396666"/>
            <a:ext cx="2243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 smtClean="0">
                <a:ln>
                  <a:solidFill>
                    <a:srgbClr val="000000"/>
                  </a:solidFill>
                </a:ln>
                <a:solidFill>
                  <a:schemeClr val="tx1">
                    <a:lumMod val="50000"/>
                    <a:lumOff val="50000"/>
                  </a:schemeClr>
                </a:solidFill>
              </a:rPr>
              <a:t>característiques</a:t>
            </a:r>
            <a:endParaRPr lang="es-ES" sz="2400" dirty="0">
              <a:ln>
                <a:solidFill>
                  <a:srgbClr val="000000"/>
                </a:solidFill>
              </a:ln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835696" y="4397457"/>
            <a:ext cx="2243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dirty="0" err="1" smtClean="0">
                <a:ln>
                  <a:solidFill>
                    <a:srgbClr val="000000"/>
                  </a:solidFill>
                </a:ln>
                <a:solidFill>
                  <a:srgbClr val="000000"/>
                </a:solidFill>
              </a:rPr>
              <a:t>classificació</a:t>
            </a:r>
            <a:endParaRPr lang="es-ES" sz="2400" dirty="0">
              <a:ln>
                <a:solidFill>
                  <a:srgbClr val="000000"/>
                </a:solidFill>
              </a:ln>
              <a:solidFill>
                <a:srgbClr val="000000"/>
              </a:solidFill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 flipH="1">
            <a:off x="3932846" y="4005064"/>
            <a:ext cx="639154" cy="392393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4238568" y="4005064"/>
            <a:ext cx="639154" cy="392393"/>
          </a:xfrm>
          <a:prstGeom prst="straightConnector1">
            <a:avLst/>
          </a:prstGeom>
          <a:ln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99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s-ES" b="1" dirty="0" smtClean="0"/>
              <a:t>OBJECTIUS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132856"/>
            <a:ext cx="7776864" cy="424847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457200" indent="-457200" fontAlgn="base">
              <a:buFont typeface="Arial" pitchFamily="34" charset="0"/>
              <a:buChar char="•"/>
            </a:pPr>
            <a:endParaRPr lang="es-ES" dirty="0" smtClean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s-ES" sz="5200" dirty="0" smtClean="0">
                <a:solidFill>
                  <a:srgbClr val="000000"/>
                </a:solidFill>
              </a:rPr>
              <a:t>Identificar </a:t>
            </a:r>
            <a:r>
              <a:rPr lang="es-ES" sz="5200" dirty="0">
                <a:solidFill>
                  <a:srgbClr val="000000"/>
                </a:solidFill>
              </a:rPr>
              <a:t>les </a:t>
            </a:r>
            <a:r>
              <a:rPr lang="es-ES" sz="5200" dirty="0" err="1">
                <a:solidFill>
                  <a:srgbClr val="000000"/>
                </a:solidFill>
              </a:rPr>
              <a:t>principals</a:t>
            </a:r>
            <a:r>
              <a:rPr lang="es-ES" sz="5200" dirty="0">
                <a:solidFill>
                  <a:srgbClr val="000000"/>
                </a:solidFill>
              </a:rPr>
              <a:t> </a:t>
            </a:r>
            <a:r>
              <a:rPr lang="es-ES" sz="5200" dirty="0" err="1">
                <a:solidFill>
                  <a:srgbClr val="000000"/>
                </a:solidFill>
              </a:rPr>
              <a:t>característiques</a:t>
            </a:r>
            <a:r>
              <a:rPr lang="es-ES" sz="5200" dirty="0">
                <a:solidFill>
                  <a:srgbClr val="000000"/>
                </a:solidFill>
              </a:rPr>
              <a:t> </a:t>
            </a:r>
            <a:r>
              <a:rPr lang="es-ES" sz="5200" dirty="0" err="1">
                <a:solidFill>
                  <a:srgbClr val="000000"/>
                </a:solidFill>
              </a:rPr>
              <a:t>dels</a:t>
            </a:r>
            <a:r>
              <a:rPr lang="es-ES" sz="5200" dirty="0">
                <a:solidFill>
                  <a:srgbClr val="000000"/>
                </a:solidFill>
              </a:rPr>
              <a:t> 6 </a:t>
            </a:r>
            <a:r>
              <a:rPr lang="es-ES" sz="5200" dirty="0" err="1">
                <a:solidFill>
                  <a:srgbClr val="000000"/>
                </a:solidFill>
              </a:rPr>
              <a:t>grups</a:t>
            </a:r>
            <a:r>
              <a:rPr lang="es-ES" sz="5200" dirty="0">
                <a:solidFill>
                  <a:srgbClr val="000000"/>
                </a:solidFill>
              </a:rPr>
              <a:t> de </a:t>
            </a:r>
            <a:r>
              <a:rPr lang="es-ES" sz="5200" dirty="0" err="1">
                <a:solidFill>
                  <a:srgbClr val="000000"/>
                </a:solidFill>
              </a:rPr>
              <a:t>invertebrats</a:t>
            </a:r>
            <a:r>
              <a:rPr lang="es-ES" sz="5200" dirty="0" smtClean="0">
                <a:solidFill>
                  <a:srgbClr val="000000"/>
                </a:solidFill>
              </a:rPr>
              <a:t>.</a:t>
            </a:r>
            <a:endParaRPr lang="es-ES" sz="5200" dirty="0">
              <a:solidFill>
                <a:srgbClr val="000000"/>
              </a:solidFill>
            </a:endParaRPr>
          </a:p>
          <a:p>
            <a:pPr fontAlgn="base">
              <a:lnSpc>
                <a:spcPct val="150000"/>
              </a:lnSpc>
            </a:pPr>
            <a:r>
              <a:rPr lang="es-ES" sz="5200" dirty="0" err="1">
                <a:solidFill>
                  <a:srgbClr val="000000"/>
                </a:solidFill>
              </a:rPr>
              <a:t>Treballar</a:t>
            </a:r>
            <a:r>
              <a:rPr lang="es-ES" sz="5200" dirty="0">
                <a:solidFill>
                  <a:srgbClr val="000000"/>
                </a:solidFill>
              </a:rPr>
              <a:t> de manera cooperativa per arribar a un bon </a:t>
            </a:r>
            <a:r>
              <a:rPr lang="es-ES" sz="5200" dirty="0" err="1">
                <a:solidFill>
                  <a:srgbClr val="000000"/>
                </a:solidFill>
              </a:rPr>
              <a:t>resultat</a:t>
            </a:r>
            <a:r>
              <a:rPr lang="es-ES" sz="5200" dirty="0">
                <a:solidFill>
                  <a:srgbClr val="000000"/>
                </a:solidFill>
              </a:rPr>
              <a:t> final</a:t>
            </a:r>
            <a:r>
              <a:rPr lang="es-ES" dirty="0">
                <a:solidFill>
                  <a:srgbClr val="000000"/>
                </a:solidFill>
              </a:rPr>
              <a:t>.</a:t>
            </a:r>
          </a:p>
          <a:p>
            <a:pPr marL="457200" indent="-457200">
              <a:buFont typeface="Arial" pitchFamily="34" charset="0"/>
              <a:buChar char="•"/>
            </a:pPr>
            <a:endParaRPr lang="es-E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0764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35</Words>
  <Application>Microsoft Macintosh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ELS INVERTEBRATS</vt:lpstr>
      <vt:lpstr>OBJECTIUS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ELS INVERTEBRATS</dc:title>
  <dc:creator>PC</dc:creator>
  <cp:lastModifiedBy>Jessica May</cp:lastModifiedBy>
  <cp:revision>4</cp:revision>
  <dcterms:created xsi:type="dcterms:W3CDTF">2016-12-14T18:42:08Z</dcterms:created>
  <dcterms:modified xsi:type="dcterms:W3CDTF">2016-12-16T22:26:58Z</dcterms:modified>
</cp:coreProperties>
</file>