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2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8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63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104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40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09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66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453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1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49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025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51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316A5-4275-BD44-BE6D-ADD29A777EF0}" type="datetimeFigureOut">
              <a:rPr lang="es-ES" smtClean="0"/>
              <a:t>17/12/16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50A6-A22F-3749-BA23-D98517C3559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570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41849"/>
            <a:ext cx="7772400" cy="147002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7200" dirty="0" smtClean="0"/>
              <a:t>CMAPTOOLS</a:t>
            </a:r>
            <a:endParaRPr lang="es-ES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111873"/>
            <a:ext cx="7772400" cy="436761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s-ES" sz="44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s-ES" sz="44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4400" dirty="0" err="1" smtClean="0">
                <a:solidFill>
                  <a:srgbClr val="000000"/>
                </a:solidFill>
              </a:rPr>
              <a:t>Creaci</a:t>
            </a:r>
            <a:r>
              <a:rPr lang="es-ES" sz="4400" dirty="0" err="1" smtClean="0">
                <a:solidFill>
                  <a:srgbClr val="000000"/>
                </a:solidFill>
              </a:rPr>
              <a:t>ó</a:t>
            </a:r>
            <a:r>
              <a:rPr lang="es-ES" sz="4400" dirty="0" smtClean="0">
                <a:solidFill>
                  <a:srgbClr val="000000"/>
                </a:solidFill>
              </a:rPr>
              <a:t> individual</a:t>
            </a:r>
          </a:p>
          <a:p>
            <a:pPr>
              <a:lnSpc>
                <a:spcPct val="150000"/>
              </a:lnSpc>
            </a:pPr>
            <a:r>
              <a:rPr lang="es-ES" sz="4400" dirty="0" err="1" smtClean="0">
                <a:solidFill>
                  <a:srgbClr val="000000"/>
                </a:solidFill>
              </a:rPr>
              <a:t>Sintetitzar</a:t>
            </a:r>
            <a:r>
              <a:rPr lang="es-ES" sz="4400" dirty="0" smtClean="0">
                <a:solidFill>
                  <a:srgbClr val="000000"/>
                </a:solidFill>
              </a:rPr>
              <a:t> </a:t>
            </a:r>
            <a:r>
              <a:rPr lang="es-ES" sz="4400" dirty="0" err="1">
                <a:solidFill>
                  <a:srgbClr val="000000"/>
                </a:solidFill>
              </a:rPr>
              <a:t>tots</a:t>
            </a:r>
            <a:r>
              <a:rPr lang="es-ES" sz="4400" dirty="0">
                <a:solidFill>
                  <a:srgbClr val="000000"/>
                </a:solidFill>
              </a:rPr>
              <a:t> </a:t>
            </a:r>
            <a:r>
              <a:rPr lang="es-ES" sz="4400" dirty="0" err="1">
                <a:solidFill>
                  <a:srgbClr val="000000"/>
                </a:solidFill>
              </a:rPr>
              <a:t>els</a:t>
            </a:r>
            <a:r>
              <a:rPr lang="es-ES" sz="4400" dirty="0">
                <a:solidFill>
                  <a:srgbClr val="000000"/>
                </a:solidFill>
              </a:rPr>
              <a:t> </a:t>
            </a:r>
            <a:r>
              <a:rPr lang="es-ES" sz="4400" dirty="0" err="1">
                <a:solidFill>
                  <a:srgbClr val="000000"/>
                </a:solidFill>
              </a:rPr>
              <a:t>continguts</a:t>
            </a:r>
            <a:r>
              <a:rPr lang="es-ES" sz="4400" dirty="0">
                <a:solidFill>
                  <a:srgbClr val="000000"/>
                </a:solidFill>
              </a:rPr>
              <a:t> </a:t>
            </a:r>
            <a:endParaRPr lang="es-ES" sz="4400" dirty="0" smtClean="0">
              <a:solidFill>
                <a:srgbClr val="000000"/>
              </a:solidFill>
            </a:endParaRPr>
          </a:p>
          <a:p>
            <a:endParaRPr lang="es-ES" dirty="0">
              <a:effectLst/>
            </a:endParaRPr>
          </a:p>
        </p:txBody>
      </p:sp>
      <p:pic>
        <p:nvPicPr>
          <p:cNvPr id="4" name="Imagen 3" descr="Captura de pantalla 2016-12-17 a las 11.03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860" y="2308385"/>
            <a:ext cx="1950717" cy="19616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2331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41849"/>
            <a:ext cx="7772400" cy="147002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7200" dirty="0" smtClean="0"/>
              <a:t>OBJECTIUS</a:t>
            </a:r>
            <a:endParaRPr lang="es-ES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111873"/>
            <a:ext cx="7772400" cy="436761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>
                <a:solidFill>
                  <a:srgbClr val="000000"/>
                </a:solidFill>
              </a:rPr>
              <a:t> Identificar i </a:t>
            </a:r>
            <a:r>
              <a:rPr lang="es-ES" dirty="0" err="1">
                <a:solidFill>
                  <a:srgbClr val="000000"/>
                </a:solidFill>
              </a:rPr>
              <a:t>classificar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els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animals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segons</a:t>
            </a:r>
            <a:r>
              <a:rPr lang="es-ES" dirty="0">
                <a:solidFill>
                  <a:srgbClr val="000000"/>
                </a:solidFill>
              </a:rPr>
              <a:t> si </a:t>
            </a:r>
            <a:r>
              <a:rPr lang="es-ES" dirty="0" err="1">
                <a:solidFill>
                  <a:srgbClr val="000000"/>
                </a:solidFill>
              </a:rPr>
              <a:t>són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vertebrats</a:t>
            </a:r>
            <a:r>
              <a:rPr lang="es-ES" dirty="0">
                <a:solidFill>
                  <a:srgbClr val="000000"/>
                </a:solidFill>
              </a:rPr>
              <a:t> o </a:t>
            </a:r>
            <a:r>
              <a:rPr lang="es-ES" dirty="0" err="1">
                <a:solidFill>
                  <a:srgbClr val="000000"/>
                </a:solidFill>
              </a:rPr>
              <a:t>invertebrats</a:t>
            </a:r>
            <a:r>
              <a:rPr lang="es-ES" dirty="0">
                <a:solidFill>
                  <a:srgbClr val="000000"/>
                </a:solidFill>
              </a:rPr>
              <a:t>. </a:t>
            </a:r>
            <a:endParaRPr lang="es-ES" dirty="0" smtClean="0">
              <a:solidFill>
                <a:srgbClr val="000000"/>
              </a:solidFill>
              <a:effectLst/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>
                <a:solidFill>
                  <a:srgbClr val="000000"/>
                </a:solidFill>
              </a:rPr>
              <a:t> </a:t>
            </a:r>
            <a:r>
              <a:rPr lang="es-ES" dirty="0" err="1">
                <a:solidFill>
                  <a:srgbClr val="000000"/>
                </a:solidFill>
              </a:rPr>
              <a:t>Tenir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coneixement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d’algunes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espècies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autòctones</a:t>
            </a:r>
            <a:r>
              <a:rPr lang="es-ES" dirty="0">
                <a:solidFill>
                  <a:srgbClr val="000000"/>
                </a:solidFill>
              </a:rPr>
              <a:t> de les Illes Balears i les </a:t>
            </a:r>
            <a:endParaRPr lang="es-ES" dirty="0" smtClean="0">
              <a:solidFill>
                <a:srgbClr val="000000"/>
              </a:solidFill>
              <a:effectLst/>
            </a:endParaRPr>
          </a:p>
          <a:p>
            <a:r>
              <a:rPr lang="es-ES" dirty="0" err="1">
                <a:solidFill>
                  <a:srgbClr val="000000"/>
                </a:solidFill>
              </a:rPr>
              <a:t>seves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característiques</a:t>
            </a:r>
            <a:r>
              <a:rPr lang="es-ES" dirty="0">
                <a:solidFill>
                  <a:srgbClr val="000000"/>
                </a:solidFill>
              </a:rPr>
              <a:t>. </a:t>
            </a:r>
            <a:endParaRPr lang="es-ES" dirty="0" smtClean="0">
              <a:solidFill>
                <a:srgbClr val="000000"/>
              </a:solidFill>
              <a:effectLst/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>
                <a:solidFill>
                  <a:srgbClr val="000000"/>
                </a:solidFill>
              </a:rPr>
              <a:t> </a:t>
            </a:r>
            <a:r>
              <a:rPr lang="es-ES" dirty="0" err="1">
                <a:solidFill>
                  <a:srgbClr val="000000"/>
                </a:solidFill>
              </a:rPr>
              <a:t>Utilitzar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diverses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fonts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d’informacio</a:t>
            </a:r>
            <a:r>
              <a:rPr lang="es-ES" dirty="0">
                <a:solidFill>
                  <a:srgbClr val="000000"/>
                </a:solidFill>
              </a:rPr>
              <a:t>́. </a:t>
            </a:r>
            <a:endParaRPr lang="es-ES" dirty="0" smtClean="0">
              <a:solidFill>
                <a:srgbClr val="000000"/>
              </a:solidFill>
              <a:effectLst/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>
                <a:solidFill>
                  <a:srgbClr val="000000"/>
                </a:solidFill>
              </a:rPr>
              <a:t> Usar la </a:t>
            </a:r>
            <a:r>
              <a:rPr lang="es-ES" dirty="0" err="1">
                <a:solidFill>
                  <a:srgbClr val="000000"/>
                </a:solidFill>
              </a:rPr>
              <a:t>tecnologia</a:t>
            </a:r>
            <a:r>
              <a:rPr lang="es-ES" dirty="0">
                <a:solidFill>
                  <a:srgbClr val="000000"/>
                </a:solidFill>
              </a:rPr>
              <a:t> de manera </a:t>
            </a:r>
            <a:r>
              <a:rPr lang="es-ES" dirty="0" err="1">
                <a:solidFill>
                  <a:srgbClr val="000000"/>
                </a:solidFill>
              </a:rPr>
              <a:t>adequada</a:t>
            </a:r>
            <a:r>
              <a:rPr lang="es-ES" dirty="0">
                <a:solidFill>
                  <a:srgbClr val="000000"/>
                </a:solidFill>
              </a:rPr>
              <a:t> i </a:t>
            </a:r>
            <a:r>
              <a:rPr lang="es-ES" dirty="0" err="1">
                <a:solidFill>
                  <a:srgbClr val="000000"/>
                </a:solidFill>
              </a:rPr>
              <a:t>respectuosa</a:t>
            </a:r>
            <a:r>
              <a:rPr lang="es-ES" dirty="0">
                <a:solidFill>
                  <a:srgbClr val="000000"/>
                </a:solidFill>
              </a:rPr>
              <a:t> per seleccionar i </a:t>
            </a:r>
            <a:endParaRPr lang="es-ES" dirty="0" smtClean="0">
              <a:solidFill>
                <a:srgbClr val="000000"/>
              </a:solidFill>
              <a:effectLst/>
            </a:endParaRPr>
          </a:p>
          <a:p>
            <a:r>
              <a:rPr lang="es-ES" dirty="0">
                <a:solidFill>
                  <a:srgbClr val="000000"/>
                </a:solidFill>
              </a:rPr>
              <a:t>compartir </a:t>
            </a:r>
            <a:r>
              <a:rPr lang="es-ES" dirty="0" err="1">
                <a:solidFill>
                  <a:srgbClr val="000000"/>
                </a:solidFill>
              </a:rPr>
              <a:t>informacio</a:t>
            </a:r>
            <a:r>
              <a:rPr lang="es-ES" dirty="0">
                <a:solidFill>
                  <a:srgbClr val="000000"/>
                </a:solidFill>
              </a:rPr>
              <a:t>́. </a:t>
            </a:r>
            <a:endParaRPr lang="es-ES" dirty="0" smtClean="0">
              <a:solidFill>
                <a:srgbClr val="000000"/>
              </a:solidFill>
              <a:effectLst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6323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Macintosh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CMAPTOOLS</vt:lpstr>
      <vt:lpstr>OBJECTIUS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CMAPTOOLS</dc:title>
  <dc:creator>Jessica May</dc:creator>
  <cp:lastModifiedBy>Jessica May</cp:lastModifiedBy>
  <cp:revision>1</cp:revision>
  <dcterms:created xsi:type="dcterms:W3CDTF">2016-12-17T09:57:39Z</dcterms:created>
  <dcterms:modified xsi:type="dcterms:W3CDTF">2016-12-17T10:04:33Z</dcterms:modified>
</cp:coreProperties>
</file>