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687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490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026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324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00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06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882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375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09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060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43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3C90-32FB-4B07-AF77-1279A29BA0B4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D5C7-0B50-435F-97E3-312C749804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923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719" y="-1929930"/>
            <a:ext cx="9144000" cy="2387600"/>
          </a:xfrm>
        </p:spPr>
        <p:txBody>
          <a:bodyPr>
            <a:normAutofit/>
          </a:bodyPr>
          <a:lstStyle/>
          <a:p>
            <a:r>
              <a:rPr lang="es-CO" sz="1800" b="1" dirty="0" smtClean="0"/>
              <a:t>TRANSPORTE AEREO COLOMBIANO</a:t>
            </a:r>
            <a:endParaRPr lang="es-CO" sz="1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63" t="9112" r="22911" b="15889"/>
          <a:stretch/>
        </p:blipFill>
        <p:spPr>
          <a:xfrm>
            <a:off x="1944710" y="457670"/>
            <a:ext cx="8718997" cy="63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6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62" t="14920" r="22911" b="13424"/>
          <a:stretch/>
        </p:blipFill>
        <p:spPr>
          <a:xfrm>
            <a:off x="1970467" y="312857"/>
            <a:ext cx="9053848" cy="65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7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995" t="8759" r="18656" b="14304"/>
          <a:stretch/>
        </p:blipFill>
        <p:spPr>
          <a:xfrm>
            <a:off x="1725769" y="205901"/>
            <a:ext cx="9581881" cy="65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1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194" t="10519" r="19249" b="19410"/>
          <a:stretch/>
        </p:blipFill>
        <p:spPr>
          <a:xfrm>
            <a:off x="1030310" y="247021"/>
            <a:ext cx="10324003" cy="65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6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756" t="8231" r="22515" b="20819"/>
          <a:stretch/>
        </p:blipFill>
        <p:spPr>
          <a:xfrm>
            <a:off x="1996225" y="153860"/>
            <a:ext cx="9144000" cy="65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81850"/>
            <a:ext cx="10515600" cy="1325563"/>
          </a:xfrm>
        </p:spPr>
        <p:txBody>
          <a:bodyPr>
            <a:normAutofit/>
          </a:bodyPr>
          <a:lstStyle/>
          <a:p>
            <a:r>
              <a:rPr lang="es-CO" sz="1800" b="1" dirty="0" smtClean="0"/>
              <a:t>PRODUCTOS MÁS EXPORTADOS VÍA AÉREA</a:t>
            </a:r>
            <a:endParaRPr lang="es-CO" sz="1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757" t="12280" r="22713" b="22051"/>
          <a:stretch/>
        </p:blipFill>
        <p:spPr>
          <a:xfrm>
            <a:off x="1481069" y="425002"/>
            <a:ext cx="9440215" cy="62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2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658" t="16857" r="22911" b="16770"/>
          <a:stretch/>
        </p:blipFill>
        <p:spPr>
          <a:xfrm>
            <a:off x="1970468" y="187432"/>
            <a:ext cx="9401578" cy="63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9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460" t="9815" r="22515" b="20862"/>
          <a:stretch/>
        </p:blipFill>
        <p:spPr>
          <a:xfrm>
            <a:off x="1790164" y="132009"/>
            <a:ext cx="9483216" cy="65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261" t="12808" r="22615" b="17650"/>
          <a:stretch/>
        </p:blipFill>
        <p:spPr>
          <a:xfrm>
            <a:off x="1571220" y="0"/>
            <a:ext cx="9465973" cy="65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2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460" t="13512" r="22714" b="14657"/>
          <a:stretch/>
        </p:blipFill>
        <p:spPr>
          <a:xfrm>
            <a:off x="1841678" y="212502"/>
            <a:ext cx="8990589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1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261" t="16682" r="22912" b="11840"/>
          <a:stretch/>
        </p:blipFill>
        <p:spPr>
          <a:xfrm>
            <a:off x="1841678" y="100199"/>
            <a:ext cx="9092485" cy="6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62" t="9815" r="22514" b="19057"/>
          <a:stretch/>
        </p:blipFill>
        <p:spPr>
          <a:xfrm>
            <a:off x="1880315" y="282813"/>
            <a:ext cx="9092485" cy="64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78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Panorámica</PresentationFormat>
  <Paragraphs>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TRANSPORTE AEREO COLOMBIANO</vt:lpstr>
      <vt:lpstr>Presentación de PowerPoint</vt:lpstr>
      <vt:lpstr>PRODUCTOS MÁS EXPORTADOS VÍA AÉREA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TRANSPORTE AEREO COLOMBIANO</dc:title>
  <dc:creator>CRISTIAN SANCHEZ</dc:creator>
  <cp:lastModifiedBy>CRISTIAN SANCHEZ</cp:lastModifiedBy>
  <cp:revision>3</cp:revision>
  <dcterms:created xsi:type="dcterms:W3CDTF">2017-03-16T01:43:22Z</dcterms:created>
  <dcterms:modified xsi:type="dcterms:W3CDTF">2017-03-16T01:56:02Z</dcterms:modified>
</cp:coreProperties>
</file>