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CC14-79FC-4D09-863F-411F2D329627}" type="datetimeFigureOut">
              <a:rPr lang="es-CO" smtClean="0"/>
              <a:t>24/05/2017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0AAF-7BFF-4B53-965A-C53D70E430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4134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CC14-79FC-4D09-863F-411F2D329627}" type="datetimeFigureOut">
              <a:rPr lang="es-CO" smtClean="0"/>
              <a:t>24/05/2017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0AAF-7BFF-4B53-965A-C53D70E430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86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CC14-79FC-4D09-863F-411F2D329627}" type="datetimeFigureOut">
              <a:rPr lang="es-CO" smtClean="0"/>
              <a:t>24/05/2017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0AAF-7BFF-4B53-965A-C53D70E430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91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CC14-79FC-4D09-863F-411F2D329627}" type="datetimeFigureOut">
              <a:rPr lang="es-CO" smtClean="0"/>
              <a:t>24/05/2017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0AAF-7BFF-4B53-965A-C53D70E430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006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CC14-79FC-4D09-863F-411F2D329627}" type="datetimeFigureOut">
              <a:rPr lang="es-CO" smtClean="0"/>
              <a:t>24/05/2017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0AAF-7BFF-4B53-965A-C53D70E430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824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CC14-79FC-4D09-863F-411F2D329627}" type="datetimeFigureOut">
              <a:rPr lang="es-CO" smtClean="0"/>
              <a:t>24/05/2017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0AAF-7BFF-4B53-965A-C53D70E430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860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CC14-79FC-4D09-863F-411F2D329627}" type="datetimeFigureOut">
              <a:rPr lang="es-CO" smtClean="0"/>
              <a:t>24/05/2017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0AAF-7BFF-4B53-965A-C53D70E430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123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CC14-79FC-4D09-863F-411F2D329627}" type="datetimeFigureOut">
              <a:rPr lang="es-CO" smtClean="0"/>
              <a:t>24/05/2017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0AAF-7BFF-4B53-965A-C53D70E430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1005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CC14-79FC-4D09-863F-411F2D329627}" type="datetimeFigureOut">
              <a:rPr lang="es-CO" smtClean="0"/>
              <a:t>24/05/2017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0AAF-7BFF-4B53-965A-C53D70E430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123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CC14-79FC-4D09-863F-411F2D329627}" type="datetimeFigureOut">
              <a:rPr lang="es-CO" smtClean="0"/>
              <a:t>24/05/2017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0AAF-7BFF-4B53-965A-C53D70E430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7208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CC14-79FC-4D09-863F-411F2D329627}" type="datetimeFigureOut">
              <a:rPr lang="es-CO" smtClean="0"/>
              <a:t>24/05/2017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0AAF-7BFF-4B53-965A-C53D70E430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22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0CC14-79FC-4D09-863F-411F2D329627}" type="datetimeFigureOut">
              <a:rPr lang="es-CO" smtClean="0"/>
              <a:t>24/05/2017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20AAF-7BFF-4B53-965A-C53D70E430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339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7554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2017-05-25T01:00:54Z</dcterms:created>
  <dcterms:modified xsi:type="dcterms:W3CDTF">2017-05-25T01:02:11Z</dcterms:modified>
</cp:coreProperties>
</file>