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400-AF91-447A-8F44-4B954D6008AD}" type="datetimeFigureOut">
              <a:rPr lang="es-MX" smtClean="0"/>
              <a:t>27/07/17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281DC00-EA1C-40C3-8FF3-AB0AC9F942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74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400-AF91-447A-8F44-4B954D6008AD}" type="datetimeFigureOut">
              <a:rPr lang="es-MX" smtClean="0"/>
              <a:t>27/07/17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81DC00-EA1C-40C3-8FF3-AB0AC9F942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528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400-AF91-447A-8F44-4B954D6008AD}" type="datetimeFigureOut">
              <a:rPr lang="es-MX" smtClean="0"/>
              <a:t>27/07/17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81DC00-EA1C-40C3-8FF3-AB0AC9F942DE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4254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400-AF91-447A-8F44-4B954D6008AD}" type="datetimeFigureOut">
              <a:rPr lang="es-MX" smtClean="0"/>
              <a:t>27/07/17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81DC00-EA1C-40C3-8FF3-AB0AC9F942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622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400-AF91-447A-8F44-4B954D6008AD}" type="datetimeFigureOut">
              <a:rPr lang="es-MX" smtClean="0"/>
              <a:t>27/07/17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81DC00-EA1C-40C3-8FF3-AB0AC9F942DE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8805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400-AF91-447A-8F44-4B954D6008AD}" type="datetimeFigureOut">
              <a:rPr lang="es-MX" smtClean="0"/>
              <a:t>27/07/17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81DC00-EA1C-40C3-8FF3-AB0AC9F942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6402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400-AF91-447A-8F44-4B954D6008AD}" type="datetimeFigureOut">
              <a:rPr lang="es-MX" smtClean="0"/>
              <a:t>27/07/17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DC00-EA1C-40C3-8FF3-AB0AC9F942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2922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400-AF91-447A-8F44-4B954D6008AD}" type="datetimeFigureOut">
              <a:rPr lang="es-MX" smtClean="0"/>
              <a:t>27/07/17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DC00-EA1C-40C3-8FF3-AB0AC9F942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49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400-AF91-447A-8F44-4B954D6008AD}" type="datetimeFigureOut">
              <a:rPr lang="es-MX" smtClean="0"/>
              <a:t>27/07/17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DC00-EA1C-40C3-8FF3-AB0AC9F942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963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400-AF91-447A-8F44-4B954D6008AD}" type="datetimeFigureOut">
              <a:rPr lang="es-MX" smtClean="0"/>
              <a:t>27/07/17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81DC00-EA1C-40C3-8FF3-AB0AC9F942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76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400-AF91-447A-8F44-4B954D6008AD}" type="datetimeFigureOut">
              <a:rPr lang="es-MX" smtClean="0"/>
              <a:t>27/07/17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81DC00-EA1C-40C3-8FF3-AB0AC9F942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22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400-AF91-447A-8F44-4B954D6008AD}" type="datetimeFigureOut">
              <a:rPr lang="es-MX" smtClean="0"/>
              <a:t>27/07/17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81DC00-EA1C-40C3-8FF3-AB0AC9F942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20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400-AF91-447A-8F44-4B954D6008AD}" type="datetimeFigureOut">
              <a:rPr lang="es-MX" smtClean="0"/>
              <a:t>27/07/17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DC00-EA1C-40C3-8FF3-AB0AC9F942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8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400-AF91-447A-8F44-4B954D6008AD}" type="datetimeFigureOut">
              <a:rPr lang="es-MX" smtClean="0"/>
              <a:t>27/07/17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DC00-EA1C-40C3-8FF3-AB0AC9F942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659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400-AF91-447A-8F44-4B954D6008AD}" type="datetimeFigureOut">
              <a:rPr lang="es-MX" smtClean="0"/>
              <a:t>27/07/17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1DC00-EA1C-40C3-8FF3-AB0AC9F942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20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400-AF91-447A-8F44-4B954D6008AD}" type="datetimeFigureOut">
              <a:rPr lang="es-MX" smtClean="0"/>
              <a:t>27/07/17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81DC00-EA1C-40C3-8FF3-AB0AC9F942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774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BF400-AF91-447A-8F44-4B954D6008AD}" type="datetimeFigureOut">
              <a:rPr lang="es-MX" smtClean="0"/>
              <a:t>27/07/17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281DC00-EA1C-40C3-8FF3-AB0AC9F942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902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8041" y="378372"/>
            <a:ext cx="9144000" cy="6101255"/>
          </a:xfrm>
        </p:spPr>
        <p:txBody>
          <a:bodyPr>
            <a:normAutofit/>
          </a:bodyPr>
          <a:lstStyle/>
          <a:p>
            <a:r>
              <a:rPr lang="es-MX" dirty="0" smtClean="0"/>
              <a:t>RECUERDA QUE LA INVESTIGACIÓN TE DA INFORMACIÓN Y ESTA TE AYUDA A LA TOMA DE DECISIONES.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29846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5000">
        <p15:prstTrans prst="fracture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3784" y="3637893"/>
            <a:ext cx="3810000" cy="28575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7750" y="446937"/>
            <a:ext cx="3524250" cy="23526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58" y="3847443"/>
            <a:ext cx="4374274" cy="24384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3697" y="1087164"/>
            <a:ext cx="3048000" cy="2714625"/>
          </a:xfrm>
          <a:prstGeom prst="rect">
            <a:avLst/>
          </a:prstGeom>
        </p:spPr>
      </p:pic>
      <p:pic>
        <p:nvPicPr>
          <p:cNvPr id="1026" name="Picture 2" descr="Resultado de imagen para METODOS DE INVESTIGACI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141" y="575441"/>
            <a:ext cx="3833101" cy="287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030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8000">
        <p14:prism isInverted="1"/>
      </p:transition>
    </mc:Choice>
    <mc:Fallback>
      <p:transition spd="slow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17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Espiral</vt:lpstr>
      <vt:lpstr>RECUERDA QUE LA INVESTIGACIÓN TE DA INFORMACIÓN Y ESTA TE AYUDA A LA TOMA DE DECISIONES.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RECUERDA QUE LA INVESTIGACIÓN TE DA INFORMACIÓN Y ESTA TE AYUDA A LA TOMA DE DECISIONES.</dc:title>
  <dc:creator>Usuario2</dc:creator>
  <cp:lastModifiedBy>Usuario2</cp:lastModifiedBy>
  <cp:revision>3</cp:revision>
  <dcterms:created xsi:type="dcterms:W3CDTF">2017-07-27T17:42:56Z</dcterms:created>
  <dcterms:modified xsi:type="dcterms:W3CDTF">2017-07-27T17:53:09Z</dcterms:modified>
</cp:coreProperties>
</file>