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3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A562005-4532-42AC-9E25-D05E09B0DEC2}" type="datetimeFigureOut">
              <a:rPr lang="es-MX" smtClean="0"/>
              <a:t>02/08/2017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01F24CC-C5FC-46BA-B04C-06D1A68A9A5B}"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A562005-4532-42AC-9E25-D05E09B0DEC2}" type="datetimeFigureOut">
              <a:rPr lang="es-MX" smtClean="0"/>
              <a:t>02/08/2017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01F24CC-C5FC-46BA-B04C-06D1A68A9A5B}"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A562005-4532-42AC-9E25-D05E09B0DEC2}" type="datetimeFigureOut">
              <a:rPr lang="es-MX" smtClean="0"/>
              <a:t>02/08/2017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01F24CC-C5FC-46BA-B04C-06D1A68A9A5B}"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9A562005-4532-42AC-9E25-D05E09B0DEC2}" type="datetimeFigureOut">
              <a:rPr lang="es-MX" smtClean="0"/>
              <a:t>02/08/2017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01F24CC-C5FC-46BA-B04C-06D1A68A9A5B}"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A562005-4532-42AC-9E25-D05E09B0DEC2}" type="datetimeFigureOut">
              <a:rPr lang="es-MX" smtClean="0"/>
              <a:t>02/08/2017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01F24CC-C5FC-46BA-B04C-06D1A68A9A5B}"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A562005-4532-42AC-9E25-D05E09B0DEC2}" type="datetimeFigureOut">
              <a:rPr lang="es-MX" smtClean="0"/>
              <a:t>02/08/2017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01F24CC-C5FC-46BA-B04C-06D1A68A9A5B}"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9A562005-4532-42AC-9E25-D05E09B0DEC2}" type="datetimeFigureOut">
              <a:rPr lang="es-MX" smtClean="0"/>
              <a:t>02/08/2017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01F24CC-C5FC-46BA-B04C-06D1A68A9A5B}"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9A562005-4532-42AC-9E25-D05E09B0DEC2}" type="datetimeFigureOut">
              <a:rPr lang="es-MX" smtClean="0"/>
              <a:t>02/08/2017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01F24CC-C5FC-46BA-B04C-06D1A68A9A5B}"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562005-4532-42AC-9E25-D05E09B0DEC2}" type="datetimeFigureOut">
              <a:rPr lang="es-MX" smtClean="0"/>
              <a:t>02/08/2017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01F24CC-C5FC-46BA-B04C-06D1A68A9A5B}"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A562005-4532-42AC-9E25-D05E09B0DEC2}" type="datetimeFigureOut">
              <a:rPr lang="es-MX" smtClean="0"/>
              <a:t>02/08/2017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01F24CC-C5FC-46BA-B04C-06D1A68A9A5B}" type="slidenum">
              <a:rPr lang="es-MX" smtClean="0"/>
              <a:t>‹Nº›</a:t>
            </a:fld>
            <a:endParaRPr lang="es-MX"/>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A562005-4532-42AC-9E25-D05E09B0DEC2}" type="datetimeFigureOut">
              <a:rPr lang="es-MX" smtClean="0"/>
              <a:t>02/08/2017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01F24CC-C5FC-46BA-B04C-06D1A68A9A5B}" type="slidenum">
              <a:rPr lang="es-MX" smtClean="0"/>
              <a:t>‹Nº›</a:t>
            </a:fld>
            <a:endParaRPr lang="es-MX"/>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s-ES" smtClean="0"/>
              <a:t>Haga clic en el icono para agregar una imagen</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9A562005-4532-42AC-9E25-D05E09B0DEC2}" type="datetimeFigureOut">
              <a:rPr lang="es-MX" smtClean="0"/>
              <a:t>02/08/2017</a:t>
            </a:fld>
            <a:endParaRPr lang="es-MX"/>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A01F24CC-C5FC-46BA-B04C-06D1A68A9A5B}" type="slidenum">
              <a:rPr lang="es-MX" smtClean="0"/>
              <a:t>‹Nº›</a:t>
            </a:fld>
            <a:endParaRPr lang="es-MX"/>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1115616" y="1166843"/>
            <a:ext cx="6984776" cy="4708981"/>
          </a:xfrm>
          <a:prstGeom prst="rect">
            <a:avLst/>
          </a:prstGeom>
        </p:spPr>
        <p:txBody>
          <a:bodyPr wrap="square">
            <a:spAutoFit/>
          </a:bodyPr>
          <a:lstStyle/>
          <a:p>
            <a:pPr marL="457200" indent="-457200">
              <a:buAutoNum type="arabicPeriod"/>
            </a:pPr>
            <a:r>
              <a:rPr lang="es-MX" sz="2000" b="1" i="0" dirty="0" smtClean="0">
                <a:solidFill>
                  <a:schemeClr val="bg1"/>
                </a:solidFill>
                <a:effectLst/>
                <a:latin typeface="Roboto"/>
              </a:rPr>
              <a:t>Investigación pura o teórica</a:t>
            </a:r>
          </a:p>
          <a:p>
            <a:pPr marL="457200" indent="-457200">
              <a:buAutoNum type="arabicPeriod"/>
            </a:pPr>
            <a:endParaRPr lang="es-MX" sz="2000" b="1" i="0" dirty="0" smtClean="0">
              <a:solidFill>
                <a:schemeClr val="bg1"/>
              </a:solidFill>
              <a:effectLst/>
              <a:latin typeface="Roboto"/>
            </a:endParaRPr>
          </a:p>
          <a:p>
            <a:pPr algn="just"/>
            <a:r>
              <a:rPr lang="es-MX" sz="2000" b="1" i="0" dirty="0" smtClean="0">
                <a:solidFill>
                  <a:schemeClr val="bg1"/>
                </a:solidFill>
                <a:effectLst/>
                <a:latin typeface="Roboto"/>
              </a:rPr>
              <a:t>Este tipo de investigación tiene como principal objetivo la obtención de conocimientos de diferente índole, sin tener en cuenta la aplicabilidad de los conocimientos obtenidos. Gracias al cuerpo de conocimientos extraídos de ella pueden establecerse otro tipo de investigaciones.</a:t>
            </a:r>
          </a:p>
          <a:p>
            <a:pPr algn="just"/>
            <a:endParaRPr lang="es-MX" sz="2000" b="1" dirty="0">
              <a:solidFill>
                <a:schemeClr val="bg1"/>
              </a:solidFill>
              <a:latin typeface="Roboto"/>
            </a:endParaRPr>
          </a:p>
          <a:p>
            <a:pPr algn="just"/>
            <a:endParaRPr lang="es-MX" sz="2000" b="1" i="0" dirty="0" smtClean="0">
              <a:solidFill>
                <a:schemeClr val="bg1"/>
              </a:solidFill>
              <a:effectLst/>
              <a:latin typeface="Roboto"/>
            </a:endParaRPr>
          </a:p>
          <a:p>
            <a:r>
              <a:rPr lang="es-MX" sz="2000" b="1" i="0" dirty="0" smtClean="0">
                <a:solidFill>
                  <a:schemeClr val="bg1"/>
                </a:solidFill>
                <a:effectLst/>
                <a:latin typeface="Roboto"/>
              </a:rPr>
              <a:t>2. </a:t>
            </a:r>
            <a:r>
              <a:rPr lang="es-MX" sz="2000" b="1" i="0" smtClean="0">
                <a:solidFill>
                  <a:schemeClr val="bg1"/>
                </a:solidFill>
                <a:effectLst/>
                <a:latin typeface="Roboto"/>
              </a:rPr>
              <a:t>Investigación aplicada</a:t>
            </a:r>
          </a:p>
          <a:p>
            <a:endParaRPr lang="es-MX" sz="2000" b="1" i="0" dirty="0" smtClean="0">
              <a:solidFill>
                <a:schemeClr val="bg1"/>
              </a:solidFill>
              <a:effectLst/>
              <a:latin typeface="Roboto"/>
            </a:endParaRPr>
          </a:p>
          <a:p>
            <a:pPr algn="just"/>
            <a:r>
              <a:rPr lang="es-MX" sz="2000" b="1" i="0" dirty="0" smtClean="0">
                <a:solidFill>
                  <a:schemeClr val="bg1"/>
                </a:solidFill>
                <a:effectLst/>
                <a:latin typeface="Roboto"/>
              </a:rPr>
              <a:t>Se trata de un tipo de investigación centrada en encontrar mecanismos o estrategias que permitan lograr un objetivo concreto, como curar una enfermedad o conseguir un elemento o bien que pueda ser de utilidad.</a:t>
            </a:r>
            <a:endParaRPr lang="es-MX" sz="2000" b="1" i="0" dirty="0">
              <a:solidFill>
                <a:schemeClr val="bg1"/>
              </a:solidFill>
              <a:effectLst/>
              <a:latin typeface="Roboto"/>
            </a:endParaRPr>
          </a:p>
        </p:txBody>
      </p:sp>
    </p:spTree>
    <p:extLst>
      <p:ext uri="{BB962C8B-B14F-4D97-AF65-F5344CB8AC3E}">
        <p14:creationId xmlns:p14="http://schemas.microsoft.com/office/powerpoint/2010/main" val="585624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Verano">
  <a:themeElements>
    <a:clrScheme name="Chincheta">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Veran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ano">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TM01972873[[fn=Verano]]</Template>
  <TotalTime>4</TotalTime>
  <Words>20</Words>
  <Application>Microsoft Office PowerPoint</Application>
  <PresentationFormat>Presentación en pantalla (4:3)</PresentationFormat>
  <Paragraphs>8</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Verano</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OLIMPIA</dc:creator>
  <cp:lastModifiedBy>OLIMPIA</cp:lastModifiedBy>
  <cp:revision>1</cp:revision>
  <dcterms:created xsi:type="dcterms:W3CDTF">2017-08-02T20:53:50Z</dcterms:created>
  <dcterms:modified xsi:type="dcterms:W3CDTF">2017-08-02T20:58:27Z</dcterms:modified>
</cp:coreProperties>
</file>